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1" r:id="rId3"/>
    <p:sldMasterId id="2147483669" r:id="rId4"/>
    <p:sldMasterId id="2147483685" r:id="rId5"/>
    <p:sldMasterId id="2147483653" r:id="rId6"/>
    <p:sldMasterId id="2147483658" r:id="rId7"/>
  </p:sldMasterIdLst>
  <p:notesMasterIdLst>
    <p:notesMasterId r:id="rId39"/>
  </p:notesMasterIdLst>
  <p:handoutMasterIdLst>
    <p:handoutMasterId r:id="rId40"/>
  </p:handoutMasterIdLst>
  <p:sldIdLst>
    <p:sldId id="257" r:id="rId8"/>
    <p:sldId id="263" r:id="rId9"/>
    <p:sldId id="258" r:id="rId10"/>
    <p:sldId id="528" r:id="rId11"/>
    <p:sldId id="527" r:id="rId12"/>
    <p:sldId id="358" r:id="rId13"/>
    <p:sldId id="532" r:id="rId14"/>
    <p:sldId id="540" r:id="rId15"/>
    <p:sldId id="534" r:id="rId16"/>
    <p:sldId id="533" r:id="rId17"/>
    <p:sldId id="535" r:id="rId18"/>
    <p:sldId id="564" r:id="rId19"/>
    <p:sldId id="563" r:id="rId20"/>
    <p:sldId id="536" r:id="rId21"/>
    <p:sldId id="537" r:id="rId22"/>
    <p:sldId id="538" r:id="rId23"/>
    <p:sldId id="539" r:id="rId24"/>
    <p:sldId id="541" r:id="rId25"/>
    <p:sldId id="542" r:id="rId26"/>
    <p:sldId id="544" r:id="rId27"/>
    <p:sldId id="543" r:id="rId28"/>
    <p:sldId id="545" r:id="rId29"/>
    <p:sldId id="546" r:id="rId30"/>
    <p:sldId id="547" r:id="rId31"/>
    <p:sldId id="548" r:id="rId32"/>
    <p:sldId id="549" r:id="rId33"/>
    <p:sldId id="558" r:id="rId34"/>
    <p:sldId id="559" r:id="rId35"/>
    <p:sldId id="561" r:id="rId36"/>
    <p:sldId id="557" r:id="rId37"/>
    <p:sldId id="562" r:id="rId3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DC7"/>
    <a:srgbClr val="3757CB"/>
    <a:srgbClr val="F47264"/>
    <a:srgbClr val="099636"/>
    <a:srgbClr val="4BB1A8"/>
    <a:srgbClr val="84CBC5"/>
    <a:srgbClr val="F60609"/>
    <a:srgbClr val="407A69"/>
    <a:srgbClr val="F5BD0B"/>
    <a:srgbClr val="008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0146" autoAdjust="0"/>
  </p:normalViewPr>
  <p:slideViewPr>
    <p:cSldViewPr snapToGrid="0">
      <p:cViewPr varScale="1">
        <p:scale>
          <a:sx n="66" d="100"/>
          <a:sy n="66" d="100"/>
        </p:scale>
        <p:origin x="252" y="66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8406B-F20C-439B-96DC-AAC8A2EC7FEC}" type="datetimeFigureOut">
              <a:rPr lang="id-ID" smtClean="0"/>
              <a:t>11/11/2020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18C8F-CAAB-4E30-A6A7-D527B1FCE41E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7358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BDAE4-7766-4CEE-BC43-2399469908E6}" type="datetimeFigureOut">
              <a:rPr lang="id-ID" smtClean="0"/>
              <a:t>11/11/2020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60EA0-29FB-4412-9A96-31168B4EAD75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921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0EA0-29FB-4412-9A96-31168B4EAD75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073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</a:t>
            </a:r>
            <a:r>
              <a:rPr lang="es-ES" baseline="0" dirty="0"/>
              <a:t> decir, el modelo </a:t>
            </a:r>
            <a:r>
              <a:rPr lang="es-ES" dirty="0"/>
              <a:t>biopsicosocial es la</a:t>
            </a:r>
            <a:r>
              <a:rPr lang="es-ES" altLang="es-ES" dirty="0"/>
              <a:t> </a:t>
            </a:r>
            <a:r>
              <a:rPr lang="es-ES" altLang="es-ES" dirty="0" err="1"/>
              <a:t>integracion</a:t>
            </a:r>
            <a:r>
              <a:rPr lang="es-ES" altLang="es-ES" dirty="0"/>
              <a:t> de los dos componentes es la </a:t>
            </a:r>
            <a:r>
              <a:rPr lang="es-ES" altLang="es-ES" dirty="0" err="1"/>
              <a:t>percepcion</a:t>
            </a:r>
            <a:r>
              <a:rPr lang="es-ES" altLang="es-ES" dirty="0"/>
              <a:t> final el dolor.</a:t>
            </a:r>
          </a:p>
          <a:p>
            <a:r>
              <a:rPr lang="es-ES" altLang="es-ES" b="1" dirty="0"/>
              <a:t>Ejemplo:</a:t>
            </a:r>
            <a:r>
              <a:rPr lang="es-ES" altLang="es-ES" b="1" baseline="0" dirty="0"/>
              <a:t> </a:t>
            </a:r>
            <a:r>
              <a:rPr lang="es-ES" altLang="es-ES" dirty="0"/>
              <a:t>El dolor agudo postoperatorio presenta un elemento nociceptivo dominante y el dolor </a:t>
            </a:r>
            <a:r>
              <a:rPr lang="es-ES" altLang="es-ES" dirty="0" err="1"/>
              <a:t>neoplasico</a:t>
            </a:r>
            <a:r>
              <a:rPr lang="es-ES" altLang="es-ES" dirty="0"/>
              <a:t> tiene una base afectiva importante. </a:t>
            </a:r>
          </a:p>
          <a:p>
            <a:endParaRPr lang="es-ES" altLang="es-ES" dirty="0"/>
          </a:p>
          <a:p>
            <a:r>
              <a:rPr lang="es-ES" altLang="es-ES" dirty="0"/>
              <a:t>Por lo tanto, para tener</a:t>
            </a:r>
            <a:r>
              <a:rPr lang="es-ES" altLang="es-ES" baseline="0" dirty="0"/>
              <a:t> éxito en el </a:t>
            </a:r>
            <a:r>
              <a:rPr lang="es-ES" altLang="es-ES" baseline="0" dirty="0" err="1"/>
              <a:t>traatamiento</a:t>
            </a:r>
            <a:r>
              <a:rPr lang="es-ES" altLang="es-ES" baseline="0" dirty="0"/>
              <a:t> del dolor, s</a:t>
            </a:r>
            <a:r>
              <a:rPr lang="es-ES" dirty="0"/>
              <a:t>e deben abordar los factores biológicos, psicológicos y sociales de manera simultánea. </a:t>
            </a:r>
            <a:r>
              <a:rPr lang="es-ES" altLang="es-ES" dirty="0"/>
              <a:t>El dolor no tratado adecuadamente puede generar una carga socioeconómica importante…DOLOR TOTAL</a:t>
            </a:r>
            <a:r>
              <a:rPr lang="es-ES" altLang="es-ES" baseline="0" dirty="0"/>
              <a:t> como otro CONCEPTO </a:t>
            </a:r>
            <a:r>
              <a:rPr lang="es-ES" altLang="es-ES" sz="1200" dirty="0">
                <a:latin typeface="Tahoma" panose="020B0604030504040204" pitchFamily="34" charset="0"/>
                <a:cs typeface="Tahoma" panose="020B0604030504040204" pitchFamily="34" charset="0"/>
              </a:rPr>
              <a:t>Saunders C.. Oxford </a:t>
            </a:r>
            <a:r>
              <a:rPr lang="es-ES" altLang="es-ES" sz="1200" dirty="0" err="1">
                <a:latin typeface="Tahoma" panose="020B0604030504040204" pitchFamily="34" charset="0"/>
                <a:cs typeface="Tahoma" panose="020B0604030504040204" pitchFamily="34" charset="0"/>
              </a:rPr>
              <a:t>University</a:t>
            </a:r>
            <a:r>
              <a:rPr lang="es-ES" altLang="es-ES" sz="1200" dirty="0">
                <a:latin typeface="Tahoma" panose="020B0604030504040204" pitchFamily="34" charset="0"/>
                <a:cs typeface="Tahoma" panose="020B0604030504040204" pitchFamily="34" charset="0"/>
              </a:rPr>
              <a:t>  1983</a:t>
            </a:r>
            <a:endParaRPr lang="es-ES" alt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0EA0-29FB-4412-9A96-31168B4EAD75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368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Antes de hablar de tratamiento</a:t>
            </a:r>
            <a:r>
              <a:rPr lang="es-ES" baseline="0" dirty="0"/>
              <a:t>, hemos de considerar estos 3 puntos…</a:t>
            </a:r>
          </a:p>
          <a:p>
            <a:r>
              <a:rPr lang="es-ES" baseline="0" dirty="0"/>
              <a:t>50-80% pacientes a pesar de ser </a:t>
            </a:r>
            <a:r>
              <a:rPr lang="es-ES" baseline="0" dirty="0" err="1"/>
              <a:t>tratatdos</a:t>
            </a:r>
            <a:r>
              <a:rPr lang="es-ES" baseline="0" dirty="0"/>
              <a:t> con analgésicos aún tienen necesidades por cubrir…probablemente relacionado con dolor de difícil control (dolores mixtos, con componente neuropático) y además hemos de considerar los efectos secundarios…en la mayoría de las ocasiones adelantarnos a estos con medidas preventivas (antieméticos, laxantes…)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0EA0-29FB-4412-9A96-31168B4EAD75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322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60EA0-29FB-4412-9A96-31168B4EAD75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808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Tienen techo </a:t>
            </a:r>
            <a:r>
              <a:rPr lang="es-ES" dirty="0" err="1"/>
              <a:t>terapeutico</a:t>
            </a:r>
            <a:r>
              <a:rPr lang="es-ES" dirty="0"/>
              <a:t>, por sus efectos secundarios no se recomienda su uso en algunos pacientes. </a:t>
            </a:r>
          </a:p>
          <a:p>
            <a:r>
              <a:rPr lang="es-ES" dirty="0"/>
              <a:t>Actúan periféricamente en receptores nociceptivo </a:t>
            </a:r>
            <a:r>
              <a:rPr lang="es-ES"/>
              <a:t>y en </a:t>
            </a:r>
            <a:r>
              <a:rPr lang="es-ES" dirty="0"/>
              <a:t>la conducción nerviosa; acción </a:t>
            </a:r>
            <a:r>
              <a:rPr lang="es-ES" dirty="0" err="1"/>
              <a:t>anti-inflamatoria</a:t>
            </a:r>
            <a:r>
              <a:rPr lang="es-ES" dirty="0"/>
              <a:t> (inhibición COX  enzima ciclooxigenasa) relacionada con el dolor.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0EA0-29FB-4412-9A96-31168B4EAD75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064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BFE3-39B5-48C7-B281-74AB2A72216F}" type="datetimeFigureOut">
              <a:rPr lang="id-ID" smtClean="0"/>
              <a:t>11/11/2020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68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1434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5343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100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1594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54552" y="1884894"/>
            <a:ext cx="1825459" cy="182546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501405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5800" y="1653346"/>
            <a:ext cx="2519737" cy="36383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05406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7576" y="1384301"/>
            <a:ext cx="2765424" cy="276542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46212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Colors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6136" y="3965183"/>
            <a:ext cx="1800000" cy="180000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93605" y="1628628"/>
            <a:ext cx="1800000" cy="180000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93605" y="4010024"/>
            <a:ext cx="1800000" cy="180000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6136" y="1628628"/>
            <a:ext cx="1800000" cy="180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75601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1040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3712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23712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1039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97039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778000"/>
            <a:ext cx="7884000" cy="381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65176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3436" y="1992849"/>
            <a:ext cx="4320000" cy="396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1610069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1434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5343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100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1373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52900" y="1628775"/>
            <a:ext cx="3981450" cy="2971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743825" y="207645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90575" y="209550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22519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mall + 1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06437" y="2286000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562490" y="2300378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48996" y="2254370"/>
            <a:ext cx="2783457" cy="173966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56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52900" y="1628775"/>
            <a:ext cx="3981450" cy="2971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743825" y="207645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90575" y="209550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67063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86797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t>‹Nº›</a:t>
            </a:fld>
            <a:endParaRPr lang="id-ID"/>
          </a:p>
        </p:txBody>
      </p:sp>
      <p:sp>
        <p:nvSpPr>
          <p:cNvPr id="11" name="Rectangle 686"/>
          <p:cNvSpPr>
            <a:spLocks noChangeArrowheads="1"/>
          </p:cNvSpPr>
          <p:nvPr userDrawn="1"/>
        </p:nvSpPr>
        <p:spPr bwMode="auto">
          <a:xfrm rot="5400000">
            <a:off x="12000706" y="5385596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Rectangle 697"/>
          <p:cNvSpPr>
            <a:spLocks noChangeArrowheads="1"/>
          </p:cNvSpPr>
          <p:nvPr userDrawn="1"/>
        </p:nvSpPr>
        <p:spPr bwMode="auto">
          <a:xfrm rot="5400000">
            <a:off x="11738768" y="570150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699"/>
          <p:cNvSpPr>
            <a:spLocks noChangeArrowheads="1"/>
          </p:cNvSpPr>
          <p:nvPr userDrawn="1"/>
        </p:nvSpPr>
        <p:spPr bwMode="auto">
          <a:xfrm rot="5400000">
            <a:off x="11217275" y="5702302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707"/>
          <p:cNvSpPr>
            <a:spLocks noChangeArrowheads="1"/>
          </p:cNvSpPr>
          <p:nvPr userDrawn="1"/>
        </p:nvSpPr>
        <p:spPr bwMode="auto">
          <a:xfrm rot="5400000">
            <a:off x="12001500" y="6016627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708"/>
          <p:cNvSpPr>
            <a:spLocks noChangeArrowheads="1"/>
          </p:cNvSpPr>
          <p:nvPr userDrawn="1"/>
        </p:nvSpPr>
        <p:spPr bwMode="auto">
          <a:xfrm rot="5400000">
            <a:off x="11738768" y="601583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Rectangle 709"/>
          <p:cNvSpPr>
            <a:spLocks noChangeArrowheads="1"/>
          </p:cNvSpPr>
          <p:nvPr userDrawn="1"/>
        </p:nvSpPr>
        <p:spPr bwMode="auto">
          <a:xfrm rot="5400000">
            <a:off x="11480006" y="601583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711"/>
          <p:cNvSpPr>
            <a:spLocks noChangeArrowheads="1"/>
          </p:cNvSpPr>
          <p:nvPr userDrawn="1"/>
        </p:nvSpPr>
        <p:spPr bwMode="auto">
          <a:xfrm rot="5400000">
            <a:off x="10955337" y="6016627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Rectangle 721"/>
          <p:cNvSpPr>
            <a:spLocks noChangeArrowheads="1"/>
          </p:cNvSpPr>
          <p:nvPr userDrawn="1"/>
        </p:nvSpPr>
        <p:spPr bwMode="auto">
          <a:xfrm rot="5400000">
            <a:off x="12001500" y="6334127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Rectangle 722"/>
          <p:cNvSpPr>
            <a:spLocks noChangeArrowheads="1"/>
          </p:cNvSpPr>
          <p:nvPr userDrawn="1"/>
        </p:nvSpPr>
        <p:spPr bwMode="auto">
          <a:xfrm rot="5400000">
            <a:off x="11738768" y="633333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Rectangle 724"/>
          <p:cNvSpPr>
            <a:spLocks noChangeArrowheads="1"/>
          </p:cNvSpPr>
          <p:nvPr userDrawn="1"/>
        </p:nvSpPr>
        <p:spPr bwMode="auto">
          <a:xfrm rot="5400000">
            <a:off x="11217275" y="6334127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725"/>
          <p:cNvSpPr>
            <a:spLocks noChangeArrowheads="1"/>
          </p:cNvSpPr>
          <p:nvPr userDrawn="1"/>
        </p:nvSpPr>
        <p:spPr bwMode="auto">
          <a:xfrm rot="5400000">
            <a:off x="10955337" y="6334127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734"/>
          <p:cNvSpPr>
            <a:spLocks noChangeArrowheads="1"/>
          </p:cNvSpPr>
          <p:nvPr userDrawn="1"/>
        </p:nvSpPr>
        <p:spPr bwMode="auto">
          <a:xfrm rot="5400000">
            <a:off x="12000706" y="6647658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735"/>
          <p:cNvSpPr>
            <a:spLocks noChangeArrowheads="1"/>
          </p:cNvSpPr>
          <p:nvPr userDrawn="1"/>
        </p:nvSpPr>
        <p:spPr bwMode="auto">
          <a:xfrm rot="5400000">
            <a:off x="11737974" y="6646864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736"/>
          <p:cNvSpPr>
            <a:spLocks noChangeArrowheads="1"/>
          </p:cNvSpPr>
          <p:nvPr userDrawn="1"/>
        </p:nvSpPr>
        <p:spPr bwMode="auto">
          <a:xfrm rot="5400000">
            <a:off x="11479212" y="6646864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738"/>
          <p:cNvSpPr>
            <a:spLocks noChangeArrowheads="1"/>
          </p:cNvSpPr>
          <p:nvPr userDrawn="1"/>
        </p:nvSpPr>
        <p:spPr bwMode="auto">
          <a:xfrm rot="5400000">
            <a:off x="10954543" y="6647658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739"/>
          <p:cNvSpPr>
            <a:spLocks noChangeArrowheads="1"/>
          </p:cNvSpPr>
          <p:nvPr userDrawn="1"/>
        </p:nvSpPr>
        <p:spPr bwMode="auto">
          <a:xfrm rot="5400000">
            <a:off x="10694987" y="6646864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Rectangle 686"/>
          <p:cNvSpPr>
            <a:spLocks noChangeArrowheads="1"/>
          </p:cNvSpPr>
          <p:nvPr userDrawn="1"/>
        </p:nvSpPr>
        <p:spPr bwMode="auto">
          <a:xfrm rot="10800000">
            <a:off x="1262062" y="6667501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699"/>
          <p:cNvSpPr>
            <a:spLocks noChangeArrowheads="1"/>
          </p:cNvSpPr>
          <p:nvPr userDrawn="1"/>
        </p:nvSpPr>
        <p:spPr bwMode="auto">
          <a:xfrm rot="10800000">
            <a:off x="946150" y="5883276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Rectangle 711"/>
          <p:cNvSpPr>
            <a:spLocks noChangeArrowheads="1"/>
          </p:cNvSpPr>
          <p:nvPr userDrawn="1"/>
        </p:nvSpPr>
        <p:spPr bwMode="auto">
          <a:xfrm rot="10800000">
            <a:off x="631825" y="5621338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Rectangle 724"/>
          <p:cNvSpPr>
            <a:spLocks noChangeArrowheads="1"/>
          </p:cNvSpPr>
          <p:nvPr userDrawn="1"/>
        </p:nvSpPr>
        <p:spPr bwMode="auto">
          <a:xfrm rot="10800000">
            <a:off x="314325" y="5883276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Rectangle 725"/>
          <p:cNvSpPr>
            <a:spLocks noChangeArrowheads="1"/>
          </p:cNvSpPr>
          <p:nvPr userDrawn="1"/>
        </p:nvSpPr>
        <p:spPr bwMode="auto">
          <a:xfrm rot="10800000">
            <a:off x="314325" y="5621338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" name="Rectangle 734"/>
          <p:cNvSpPr>
            <a:spLocks noChangeArrowheads="1"/>
          </p:cNvSpPr>
          <p:nvPr userDrawn="1"/>
        </p:nvSpPr>
        <p:spPr bwMode="auto">
          <a:xfrm rot="10800000">
            <a:off x="-1" y="6667501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Rectangle 735"/>
          <p:cNvSpPr>
            <a:spLocks noChangeArrowheads="1"/>
          </p:cNvSpPr>
          <p:nvPr userDrawn="1"/>
        </p:nvSpPr>
        <p:spPr bwMode="auto">
          <a:xfrm rot="10800000">
            <a:off x="-1" y="6403975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Rectangle 736"/>
          <p:cNvSpPr>
            <a:spLocks noChangeArrowheads="1"/>
          </p:cNvSpPr>
          <p:nvPr userDrawn="1"/>
        </p:nvSpPr>
        <p:spPr bwMode="auto">
          <a:xfrm rot="10800000">
            <a:off x="-1" y="6145213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Rectangle 738"/>
          <p:cNvSpPr>
            <a:spLocks noChangeArrowheads="1"/>
          </p:cNvSpPr>
          <p:nvPr userDrawn="1"/>
        </p:nvSpPr>
        <p:spPr bwMode="auto">
          <a:xfrm rot="10800000">
            <a:off x="-1" y="5621338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Rectangle 739"/>
          <p:cNvSpPr>
            <a:spLocks noChangeArrowheads="1"/>
          </p:cNvSpPr>
          <p:nvPr userDrawn="1"/>
        </p:nvSpPr>
        <p:spPr bwMode="auto">
          <a:xfrm rot="10800000">
            <a:off x="-1" y="5360988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" name="Rectangle 686"/>
          <p:cNvSpPr>
            <a:spLocks noChangeArrowheads="1"/>
          </p:cNvSpPr>
          <p:nvPr userDrawn="1"/>
        </p:nvSpPr>
        <p:spPr bwMode="auto">
          <a:xfrm rot="5400000">
            <a:off x="12000706" y="4420396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8" name="Rectangle 697"/>
          <p:cNvSpPr>
            <a:spLocks noChangeArrowheads="1"/>
          </p:cNvSpPr>
          <p:nvPr userDrawn="1"/>
        </p:nvSpPr>
        <p:spPr bwMode="auto">
          <a:xfrm rot="5400000">
            <a:off x="11738768" y="473630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9" name="Rectangle 707"/>
          <p:cNvSpPr>
            <a:spLocks noChangeArrowheads="1"/>
          </p:cNvSpPr>
          <p:nvPr userDrawn="1"/>
        </p:nvSpPr>
        <p:spPr bwMode="auto">
          <a:xfrm rot="5400000">
            <a:off x="12001500" y="5051427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0" name="Rectangle 708"/>
          <p:cNvSpPr>
            <a:spLocks noChangeArrowheads="1"/>
          </p:cNvSpPr>
          <p:nvPr userDrawn="1"/>
        </p:nvSpPr>
        <p:spPr bwMode="auto">
          <a:xfrm rot="5400000">
            <a:off x="11738768" y="505063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1" name="Rectangle 709"/>
          <p:cNvSpPr>
            <a:spLocks noChangeArrowheads="1"/>
          </p:cNvSpPr>
          <p:nvPr userDrawn="1"/>
        </p:nvSpPr>
        <p:spPr bwMode="auto">
          <a:xfrm rot="5400000">
            <a:off x="11480006" y="505063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" name="Group 1"/>
          <p:cNvGrpSpPr/>
          <p:nvPr userDrawn="1"/>
        </p:nvGrpSpPr>
        <p:grpSpPr>
          <a:xfrm rot="10800000">
            <a:off x="0" y="0"/>
            <a:ext cx="1497013" cy="1454150"/>
            <a:chOff x="10847387" y="5537202"/>
            <a:chExt cx="1497013" cy="1454150"/>
          </a:xfrm>
        </p:grpSpPr>
        <p:sp>
          <p:nvSpPr>
            <p:cNvPr id="42" name="Rectangle 686"/>
            <p:cNvSpPr>
              <a:spLocks noChangeArrowheads="1"/>
            </p:cNvSpPr>
            <p:nvPr userDrawn="1"/>
          </p:nvSpPr>
          <p:spPr bwMode="auto">
            <a:xfrm rot="5400000">
              <a:off x="12153106" y="5537996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Rectangle 697"/>
            <p:cNvSpPr>
              <a:spLocks noChangeArrowheads="1"/>
            </p:cNvSpPr>
            <p:nvPr userDrawn="1"/>
          </p:nvSpPr>
          <p:spPr bwMode="auto">
            <a:xfrm rot="5400000">
              <a:off x="11891168" y="585390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Rectangle 699"/>
            <p:cNvSpPr>
              <a:spLocks noChangeArrowheads="1"/>
            </p:cNvSpPr>
            <p:nvPr userDrawn="1"/>
          </p:nvSpPr>
          <p:spPr bwMode="auto">
            <a:xfrm rot="5400000">
              <a:off x="11369675" y="5854702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Rectangle 707"/>
            <p:cNvSpPr>
              <a:spLocks noChangeArrowheads="1"/>
            </p:cNvSpPr>
            <p:nvPr userDrawn="1"/>
          </p:nvSpPr>
          <p:spPr bwMode="auto">
            <a:xfrm rot="5400000">
              <a:off x="12153900" y="61690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Rectangle 708"/>
            <p:cNvSpPr>
              <a:spLocks noChangeArrowheads="1"/>
            </p:cNvSpPr>
            <p:nvPr userDrawn="1"/>
          </p:nvSpPr>
          <p:spPr bwMode="auto">
            <a:xfrm rot="5400000">
              <a:off x="11891168" y="61682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Rectangle 709"/>
            <p:cNvSpPr>
              <a:spLocks noChangeArrowheads="1"/>
            </p:cNvSpPr>
            <p:nvPr userDrawn="1"/>
          </p:nvSpPr>
          <p:spPr bwMode="auto">
            <a:xfrm rot="5400000">
              <a:off x="11632406" y="61682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Rectangle 711"/>
            <p:cNvSpPr>
              <a:spLocks noChangeArrowheads="1"/>
            </p:cNvSpPr>
            <p:nvPr userDrawn="1"/>
          </p:nvSpPr>
          <p:spPr bwMode="auto">
            <a:xfrm rot="5400000">
              <a:off x="11107737" y="61690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Rectangle 721"/>
            <p:cNvSpPr>
              <a:spLocks noChangeArrowheads="1"/>
            </p:cNvSpPr>
            <p:nvPr userDrawn="1"/>
          </p:nvSpPr>
          <p:spPr bwMode="auto">
            <a:xfrm rot="5400000">
              <a:off x="12153900" y="64865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Rectangle 722"/>
            <p:cNvSpPr>
              <a:spLocks noChangeArrowheads="1"/>
            </p:cNvSpPr>
            <p:nvPr userDrawn="1"/>
          </p:nvSpPr>
          <p:spPr bwMode="auto">
            <a:xfrm rot="5400000">
              <a:off x="11891168" y="64857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Rectangle 724"/>
            <p:cNvSpPr>
              <a:spLocks noChangeArrowheads="1"/>
            </p:cNvSpPr>
            <p:nvPr userDrawn="1"/>
          </p:nvSpPr>
          <p:spPr bwMode="auto">
            <a:xfrm rot="5400000">
              <a:off x="11369675" y="64865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Rectangle 725"/>
            <p:cNvSpPr>
              <a:spLocks noChangeArrowheads="1"/>
            </p:cNvSpPr>
            <p:nvPr userDrawn="1"/>
          </p:nvSpPr>
          <p:spPr bwMode="auto">
            <a:xfrm rot="5400000">
              <a:off x="11107737" y="64865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Rectangle 734"/>
            <p:cNvSpPr>
              <a:spLocks noChangeArrowheads="1"/>
            </p:cNvSpPr>
            <p:nvPr userDrawn="1"/>
          </p:nvSpPr>
          <p:spPr bwMode="auto">
            <a:xfrm rot="5400000">
              <a:off x="12153106" y="680005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Rectangle 735"/>
            <p:cNvSpPr>
              <a:spLocks noChangeArrowheads="1"/>
            </p:cNvSpPr>
            <p:nvPr userDrawn="1"/>
          </p:nvSpPr>
          <p:spPr bwMode="auto">
            <a:xfrm rot="5400000">
              <a:off x="11890374" y="67992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Rectangle 736"/>
            <p:cNvSpPr>
              <a:spLocks noChangeArrowheads="1"/>
            </p:cNvSpPr>
            <p:nvPr userDrawn="1"/>
          </p:nvSpPr>
          <p:spPr bwMode="auto">
            <a:xfrm rot="5400000">
              <a:off x="11631612" y="67992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Rectangle 738"/>
            <p:cNvSpPr>
              <a:spLocks noChangeArrowheads="1"/>
            </p:cNvSpPr>
            <p:nvPr userDrawn="1"/>
          </p:nvSpPr>
          <p:spPr bwMode="auto">
            <a:xfrm rot="5400000">
              <a:off x="11106943" y="680005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739"/>
            <p:cNvSpPr>
              <a:spLocks noChangeArrowheads="1"/>
            </p:cNvSpPr>
            <p:nvPr userDrawn="1"/>
          </p:nvSpPr>
          <p:spPr bwMode="auto">
            <a:xfrm rot="5400000">
              <a:off x="10847387" y="67992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4145013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t>‹Nº›</a:t>
            </a:fld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10028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0" y="-1"/>
            <a:ext cx="12192000" cy="4508500"/>
          </a:xfrm>
          <a:custGeom>
            <a:avLst/>
            <a:gdLst>
              <a:gd name="connsiteX0" fmla="*/ 0 w 12192000"/>
              <a:gd name="connsiteY0" fmla="*/ 0 h 4508500"/>
              <a:gd name="connsiteX1" fmla="*/ 12192000 w 12192000"/>
              <a:gd name="connsiteY1" fmla="*/ 0 h 4508500"/>
              <a:gd name="connsiteX2" fmla="*/ 12192000 w 12192000"/>
              <a:gd name="connsiteY2" fmla="*/ 4174067 h 4508500"/>
              <a:gd name="connsiteX3" fmla="*/ 6438591 w 12192000"/>
              <a:gd name="connsiteY3" fmla="*/ 4174067 h 4508500"/>
              <a:gd name="connsiteX4" fmla="*/ 6096001 w 12192000"/>
              <a:gd name="connsiteY4" fmla="*/ 4508500 h 4508500"/>
              <a:gd name="connsiteX5" fmla="*/ 5753412 w 12192000"/>
              <a:gd name="connsiteY5" fmla="*/ 4174067 h 4508500"/>
              <a:gd name="connsiteX6" fmla="*/ 0 w 12192000"/>
              <a:gd name="connsiteY6" fmla="*/ 4174067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508500">
                <a:moveTo>
                  <a:pt x="0" y="0"/>
                </a:moveTo>
                <a:lnTo>
                  <a:pt x="12192000" y="0"/>
                </a:lnTo>
                <a:lnTo>
                  <a:pt x="12192000" y="4174067"/>
                </a:lnTo>
                <a:lnTo>
                  <a:pt x="6438591" y="4174067"/>
                </a:lnTo>
                <a:lnTo>
                  <a:pt x="6096001" y="4508500"/>
                </a:lnTo>
                <a:lnTo>
                  <a:pt x="5753412" y="4174067"/>
                </a:lnTo>
                <a:lnTo>
                  <a:pt x="0" y="4174067"/>
                </a:lnTo>
                <a:close/>
              </a:path>
            </a:pathLst>
          </a:custGeom>
          <a:pattFill prst="pct10">
            <a:fgClr>
              <a:schemeClr val="tx2"/>
            </a:fgClr>
            <a:bgClr>
              <a:schemeClr val="tx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16500" y="838200"/>
            <a:ext cx="2171700" cy="217170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062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7117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27543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105525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Rectangle 686"/>
          <p:cNvSpPr>
            <a:spLocks noChangeArrowheads="1"/>
          </p:cNvSpPr>
          <p:nvPr userDrawn="1"/>
        </p:nvSpPr>
        <p:spPr bwMode="auto">
          <a:xfrm>
            <a:off x="9790113" y="0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697"/>
          <p:cNvSpPr>
            <a:spLocks noChangeArrowheads="1"/>
          </p:cNvSpPr>
          <p:nvPr userDrawn="1"/>
        </p:nvSpPr>
        <p:spPr bwMode="auto">
          <a:xfrm>
            <a:off x="10107613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Rectangle 699"/>
          <p:cNvSpPr>
            <a:spLocks noChangeArrowheads="1"/>
          </p:cNvSpPr>
          <p:nvPr userDrawn="1"/>
        </p:nvSpPr>
        <p:spPr bwMode="auto">
          <a:xfrm>
            <a:off x="10107613" y="784225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707"/>
          <p:cNvSpPr>
            <a:spLocks noChangeArrowheads="1"/>
          </p:cNvSpPr>
          <p:nvPr userDrawn="1"/>
        </p:nvSpPr>
        <p:spPr bwMode="auto">
          <a:xfrm>
            <a:off x="10421938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708"/>
          <p:cNvSpPr>
            <a:spLocks noChangeArrowheads="1"/>
          </p:cNvSpPr>
          <p:nvPr userDrawn="1"/>
        </p:nvSpPr>
        <p:spPr bwMode="auto">
          <a:xfrm>
            <a:off x="10421938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Rectangle 709"/>
          <p:cNvSpPr>
            <a:spLocks noChangeArrowheads="1"/>
          </p:cNvSpPr>
          <p:nvPr userDrawn="1"/>
        </p:nvSpPr>
        <p:spPr bwMode="auto">
          <a:xfrm>
            <a:off x="10421938" y="520700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710"/>
          <p:cNvSpPr>
            <a:spLocks noChangeArrowheads="1"/>
          </p:cNvSpPr>
          <p:nvPr userDrawn="1"/>
        </p:nvSpPr>
        <p:spPr bwMode="auto">
          <a:xfrm>
            <a:off x="10421938" y="784225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711"/>
          <p:cNvSpPr>
            <a:spLocks noChangeArrowheads="1"/>
          </p:cNvSpPr>
          <p:nvPr userDrawn="1"/>
        </p:nvSpPr>
        <p:spPr bwMode="auto">
          <a:xfrm>
            <a:off x="10421938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721"/>
          <p:cNvSpPr>
            <a:spLocks noChangeArrowheads="1"/>
          </p:cNvSpPr>
          <p:nvPr userDrawn="1"/>
        </p:nvSpPr>
        <p:spPr bwMode="auto">
          <a:xfrm>
            <a:off x="10739438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Rectangle 723"/>
          <p:cNvSpPr>
            <a:spLocks noChangeArrowheads="1"/>
          </p:cNvSpPr>
          <p:nvPr userDrawn="1"/>
        </p:nvSpPr>
        <p:spPr bwMode="auto">
          <a:xfrm>
            <a:off x="10739438" y="520700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725"/>
          <p:cNvSpPr>
            <a:spLocks noChangeArrowheads="1"/>
          </p:cNvSpPr>
          <p:nvPr userDrawn="1"/>
        </p:nvSpPr>
        <p:spPr bwMode="auto">
          <a:xfrm>
            <a:off x="10739438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Rectangle 734"/>
          <p:cNvSpPr>
            <a:spLocks noChangeArrowheads="1"/>
          </p:cNvSpPr>
          <p:nvPr userDrawn="1"/>
        </p:nvSpPr>
        <p:spPr bwMode="auto">
          <a:xfrm>
            <a:off x="11052175" y="0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Rectangle 735"/>
          <p:cNvSpPr>
            <a:spLocks noChangeArrowheads="1"/>
          </p:cNvSpPr>
          <p:nvPr userDrawn="1"/>
        </p:nvSpPr>
        <p:spPr bwMode="auto">
          <a:xfrm>
            <a:off x="11052175" y="261938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Rectangle 736"/>
          <p:cNvSpPr>
            <a:spLocks noChangeArrowheads="1"/>
          </p:cNvSpPr>
          <p:nvPr userDrawn="1"/>
        </p:nvSpPr>
        <p:spPr bwMode="auto">
          <a:xfrm>
            <a:off x="11052175" y="520700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737"/>
          <p:cNvSpPr>
            <a:spLocks noChangeArrowheads="1"/>
          </p:cNvSpPr>
          <p:nvPr userDrawn="1"/>
        </p:nvSpPr>
        <p:spPr bwMode="auto">
          <a:xfrm>
            <a:off x="11052175" y="784225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740"/>
          <p:cNvSpPr>
            <a:spLocks noChangeArrowheads="1"/>
          </p:cNvSpPr>
          <p:nvPr userDrawn="1"/>
        </p:nvSpPr>
        <p:spPr bwMode="auto">
          <a:xfrm>
            <a:off x="11052175" y="1566863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741"/>
          <p:cNvSpPr>
            <a:spLocks noChangeArrowheads="1"/>
          </p:cNvSpPr>
          <p:nvPr userDrawn="1"/>
        </p:nvSpPr>
        <p:spPr bwMode="auto">
          <a:xfrm>
            <a:off x="11369675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742"/>
          <p:cNvSpPr>
            <a:spLocks noChangeArrowheads="1"/>
          </p:cNvSpPr>
          <p:nvPr userDrawn="1"/>
        </p:nvSpPr>
        <p:spPr bwMode="auto">
          <a:xfrm>
            <a:off x="11369675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745"/>
          <p:cNvSpPr>
            <a:spLocks noChangeArrowheads="1"/>
          </p:cNvSpPr>
          <p:nvPr userDrawn="1"/>
        </p:nvSpPr>
        <p:spPr bwMode="auto">
          <a:xfrm>
            <a:off x="11369675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746"/>
          <p:cNvSpPr>
            <a:spLocks noChangeArrowheads="1"/>
          </p:cNvSpPr>
          <p:nvPr userDrawn="1"/>
        </p:nvSpPr>
        <p:spPr bwMode="auto">
          <a:xfrm>
            <a:off x="11369675" y="1304925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Rectangle 750"/>
          <p:cNvSpPr>
            <a:spLocks noChangeArrowheads="1"/>
          </p:cNvSpPr>
          <p:nvPr userDrawn="1"/>
        </p:nvSpPr>
        <p:spPr bwMode="auto">
          <a:xfrm>
            <a:off x="11687175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751"/>
          <p:cNvSpPr>
            <a:spLocks noChangeArrowheads="1"/>
          </p:cNvSpPr>
          <p:nvPr userDrawn="1"/>
        </p:nvSpPr>
        <p:spPr bwMode="auto">
          <a:xfrm>
            <a:off x="11687175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Rectangle 754"/>
          <p:cNvSpPr>
            <a:spLocks noChangeArrowheads="1"/>
          </p:cNvSpPr>
          <p:nvPr userDrawn="1"/>
        </p:nvSpPr>
        <p:spPr bwMode="auto">
          <a:xfrm>
            <a:off x="11687175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Rectangle 761"/>
          <p:cNvSpPr>
            <a:spLocks noChangeArrowheads="1"/>
          </p:cNvSpPr>
          <p:nvPr userDrawn="1"/>
        </p:nvSpPr>
        <p:spPr bwMode="auto">
          <a:xfrm>
            <a:off x="12001500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Rectangle 762"/>
          <p:cNvSpPr>
            <a:spLocks noChangeArrowheads="1"/>
          </p:cNvSpPr>
          <p:nvPr userDrawn="1"/>
        </p:nvSpPr>
        <p:spPr bwMode="auto">
          <a:xfrm>
            <a:off x="12001500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" name="Rectangle 763"/>
          <p:cNvSpPr>
            <a:spLocks noChangeArrowheads="1"/>
          </p:cNvSpPr>
          <p:nvPr userDrawn="1"/>
        </p:nvSpPr>
        <p:spPr bwMode="auto">
          <a:xfrm>
            <a:off x="12001500" y="520700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Rectangle 764"/>
          <p:cNvSpPr>
            <a:spLocks noChangeArrowheads="1"/>
          </p:cNvSpPr>
          <p:nvPr userDrawn="1"/>
        </p:nvSpPr>
        <p:spPr bwMode="auto">
          <a:xfrm>
            <a:off x="12001500" y="784225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Rectangle 765"/>
          <p:cNvSpPr>
            <a:spLocks noChangeArrowheads="1"/>
          </p:cNvSpPr>
          <p:nvPr userDrawn="1"/>
        </p:nvSpPr>
        <p:spPr bwMode="auto">
          <a:xfrm>
            <a:off x="12001500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Rectangle 766"/>
          <p:cNvSpPr>
            <a:spLocks noChangeArrowheads="1"/>
          </p:cNvSpPr>
          <p:nvPr userDrawn="1"/>
        </p:nvSpPr>
        <p:spPr bwMode="auto">
          <a:xfrm>
            <a:off x="12001500" y="1304925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Rectangle 767"/>
          <p:cNvSpPr>
            <a:spLocks noChangeArrowheads="1"/>
          </p:cNvSpPr>
          <p:nvPr userDrawn="1"/>
        </p:nvSpPr>
        <p:spPr bwMode="auto">
          <a:xfrm>
            <a:off x="12001500" y="156686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16776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591175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38325" y="2971800"/>
            <a:ext cx="1447800" cy="21526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32421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96000" y="-1"/>
            <a:ext cx="6096000" cy="227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2292374"/>
            <a:ext cx="6096000" cy="227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6000" y="4579424"/>
            <a:ext cx="6096000" cy="227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9684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05626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62000" y="4286250"/>
            <a:ext cx="1438275" cy="1438275"/>
          </a:xfrm>
          <a:prstGeom prst="roundRect">
            <a:avLst/>
          </a:prstGeom>
        </p:spPr>
      </p:sp>
      <p:sp>
        <p:nvSpPr>
          <p:cNvPr id="8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486525" y="4267200"/>
            <a:ext cx="1438275" cy="1438275"/>
          </a:xfrm>
          <a:prstGeom prst="roundRect">
            <a:avLst/>
          </a:prstGeom>
        </p:spPr>
      </p:sp>
    </p:spTree>
    <p:extLst>
      <p:ext uri="{BB962C8B-B14F-4D97-AF65-F5344CB8AC3E}">
        <p14:creationId xmlns:p14="http://schemas.microsoft.com/office/powerpoint/2010/main" val="235136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mall + 1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06437" y="2286000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562490" y="2300378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48996" y="2254370"/>
            <a:ext cx="2783457" cy="173966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95962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88529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1216025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2439988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3654425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4879975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6094413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318375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29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8532813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9756775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19"/>
          </p:nvPr>
        </p:nvSpPr>
        <p:spPr>
          <a:xfrm>
            <a:off x="10971213" y="12160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3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1216025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2439988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5" name="Picture Placeholder 21"/>
          <p:cNvSpPr>
            <a:spLocks noGrp="1"/>
          </p:cNvSpPr>
          <p:nvPr>
            <p:ph type="pic" sz="quarter" idx="23"/>
          </p:nvPr>
        </p:nvSpPr>
        <p:spPr>
          <a:xfrm>
            <a:off x="3654425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6" name="Picture Placeholder 21"/>
          <p:cNvSpPr>
            <a:spLocks noGrp="1"/>
          </p:cNvSpPr>
          <p:nvPr>
            <p:ph type="pic" sz="quarter" idx="24"/>
          </p:nvPr>
        </p:nvSpPr>
        <p:spPr>
          <a:xfrm>
            <a:off x="4879975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7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6094413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8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7318375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9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8532813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0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9756775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1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10971213" y="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2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387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3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1216412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4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2440375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5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3654812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6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4880362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7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6094800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8" name="Picture Placeholder 21"/>
          <p:cNvSpPr>
            <a:spLocks noGrp="1"/>
          </p:cNvSpPr>
          <p:nvPr>
            <p:ph type="pic" sz="quarter" idx="36"/>
          </p:nvPr>
        </p:nvSpPr>
        <p:spPr>
          <a:xfrm>
            <a:off x="7318762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8533200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0" name="Picture Placeholder 21"/>
          <p:cNvSpPr>
            <a:spLocks noGrp="1"/>
          </p:cNvSpPr>
          <p:nvPr>
            <p:ph type="pic" sz="quarter" idx="38"/>
          </p:nvPr>
        </p:nvSpPr>
        <p:spPr>
          <a:xfrm>
            <a:off x="9757162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1" name="Picture Placeholder 21"/>
          <p:cNvSpPr>
            <a:spLocks noGrp="1"/>
          </p:cNvSpPr>
          <p:nvPr>
            <p:ph type="pic" sz="quarter" idx="39"/>
          </p:nvPr>
        </p:nvSpPr>
        <p:spPr>
          <a:xfrm>
            <a:off x="10971600" y="24384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505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" name="Rectangle 355"/>
          <p:cNvSpPr>
            <a:spLocks noChangeArrowheads="1"/>
          </p:cNvSpPr>
          <p:nvPr userDrawn="1"/>
        </p:nvSpPr>
        <p:spPr bwMode="auto">
          <a:xfrm>
            <a:off x="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Rectangle 356"/>
          <p:cNvSpPr>
            <a:spLocks noChangeArrowheads="1"/>
          </p:cNvSpPr>
          <p:nvPr userDrawn="1"/>
        </p:nvSpPr>
        <p:spPr bwMode="auto">
          <a:xfrm>
            <a:off x="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58"/>
          <p:cNvSpPr>
            <a:spLocks noChangeArrowheads="1"/>
          </p:cNvSpPr>
          <p:nvPr userDrawn="1"/>
        </p:nvSpPr>
        <p:spPr bwMode="auto">
          <a:xfrm>
            <a:off x="0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68"/>
          <p:cNvSpPr>
            <a:spLocks noChangeArrowheads="1"/>
          </p:cNvSpPr>
          <p:nvPr userDrawn="1"/>
        </p:nvSpPr>
        <p:spPr bwMode="auto">
          <a:xfrm>
            <a:off x="364784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9"/>
          <p:cNvSpPr>
            <a:spLocks noChangeArrowheads="1"/>
          </p:cNvSpPr>
          <p:nvPr userDrawn="1"/>
        </p:nvSpPr>
        <p:spPr bwMode="auto">
          <a:xfrm>
            <a:off x="364784" y="59824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375"/>
          <p:cNvSpPr>
            <a:spLocks noChangeArrowheads="1"/>
          </p:cNvSpPr>
          <p:nvPr userDrawn="1"/>
        </p:nvSpPr>
        <p:spPr bwMode="auto">
          <a:xfrm>
            <a:off x="725920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376"/>
          <p:cNvSpPr>
            <a:spLocks noChangeArrowheads="1"/>
          </p:cNvSpPr>
          <p:nvPr userDrawn="1"/>
        </p:nvSpPr>
        <p:spPr bwMode="auto">
          <a:xfrm>
            <a:off x="72592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77"/>
          <p:cNvSpPr>
            <a:spLocks noChangeArrowheads="1"/>
          </p:cNvSpPr>
          <p:nvPr userDrawn="1"/>
        </p:nvSpPr>
        <p:spPr bwMode="auto">
          <a:xfrm>
            <a:off x="72592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86"/>
          <p:cNvSpPr>
            <a:spLocks noChangeArrowheads="1"/>
          </p:cNvSpPr>
          <p:nvPr userDrawn="1"/>
        </p:nvSpPr>
        <p:spPr bwMode="auto">
          <a:xfrm>
            <a:off x="1088881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79666" y="1933036"/>
            <a:ext cx="2621951" cy="2747752"/>
          </a:xfrm>
          <a:custGeom>
            <a:avLst/>
            <a:gdLst>
              <a:gd name="connsiteX0" fmla="*/ 0 w 1397000"/>
              <a:gd name="connsiteY0" fmla="*/ 0 h 2730500"/>
              <a:gd name="connsiteX1" fmla="*/ 1397000 w 1397000"/>
              <a:gd name="connsiteY1" fmla="*/ 0 h 2730500"/>
              <a:gd name="connsiteX2" fmla="*/ 1397000 w 1397000"/>
              <a:gd name="connsiteY2" fmla="*/ 2730500 h 2730500"/>
              <a:gd name="connsiteX3" fmla="*/ 0 w 1397000"/>
              <a:gd name="connsiteY3" fmla="*/ 2730500 h 2730500"/>
              <a:gd name="connsiteX4" fmla="*/ 0 w 1397000"/>
              <a:gd name="connsiteY4" fmla="*/ 0 h 2730500"/>
              <a:gd name="connsiteX0" fmla="*/ 0 w 2414917"/>
              <a:gd name="connsiteY0" fmla="*/ 0 h 2730500"/>
              <a:gd name="connsiteX1" fmla="*/ 1397000 w 2414917"/>
              <a:gd name="connsiteY1" fmla="*/ 0 h 2730500"/>
              <a:gd name="connsiteX2" fmla="*/ 2414917 w 2414917"/>
              <a:gd name="connsiteY2" fmla="*/ 2316432 h 2730500"/>
              <a:gd name="connsiteX3" fmla="*/ 0 w 2414917"/>
              <a:gd name="connsiteY3" fmla="*/ 2730500 h 2730500"/>
              <a:gd name="connsiteX4" fmla="*/ 0 w 2414917"/>
              <a:gd name="connsiteY4" fmla="*/ 0 h 2730500"/>
              <a:gd name="connsiteX0" fmla="*/ 0 w 2414917"/>
              <a:gd name="connsiteY0" fmla="*/ 86264 h 2816764"/>
              <a:gd name="connsiteX1" fmla="*/ 1095076 w 2414917"/>
              <a:gd name="connsiteY1" fmla="*/ 0 h 2816764"/>
              <a:gd name="connsiteX2" fmla="*/ 2414917 w 2414917"/>
              <a:gd name="connsiteY2" fmla="*/ 2402696 h 2816764"/>
              <a:gd name="connsiteX3" fmla="*/ 0 w 2414917"/>
              <a:gd name="connsiteY3" fmla="*/ 2816764 h 2816764"/>
              <a:gd name="connsiteX4" fmla="*/ 0 w 2414917"/>
              <a:gd name="connsiteY4" fmla="*/ 86264 h 2816764"/>
              <a:gd name="connsiteX0" fmla="*/ 0 w 2621951"/>
              <a:gd name="connsiteY0" fmla="*/ 258792 h 2816764"/>
              <a:gd name="connsiteX1" fmla="*/ 1302110 w 2621951"/>
              <a:gd name="connsiteY1" fmla="*/ 0 h 2816764"/>
              <a:gd name="connsiteX2" fmla="*/ 2621951 w 2621951"/>
              <a:gd name="connsiteY2" fmla="*/ 2402696 h 2816764"/>
              <a:gd name="connsiteX3" fmla="*/ 207034 w 2621951"/>
              <a:gd name="connsiteY3" fmla="*/ 2816764 h 2816764"/>
              <a:gd name="connsiteX4" fmla="*/ 0 w 2621951"/>
              <a:gd name="connsiteY4" fmla="*/ 258792 h 2816764"/>
              <a:gd name="connsiteX0" fmla="*/ 0 w 2621951"/>
              <a:gd name="connsiteY0" fmla="*/ 258792 h 2747752"/>
              <a:gd name="connsiteX1" fmla="*/ 1302110 w 2621951"/>
              <a:gd name="connsiteY1" fmla="*/ 0 h 2747752"/>
              <a:gd name="connsiteX2" fmla="*/ 2621951 w 2621951"/>
              <a:gd name="connsiteY2" fmla="*/ 2402696 h 2747752"/>
              <a:gd name="connsiteX3" fmla="*/ 1337094 w 2621951"/>
              <a:gd name="connsiteY3" fmla="*/ 2747752 h 2747752"/>
              <a:gd name="connsiteX4" fmla="*/ 0 w 2621951"/>
              <a:gd name="connsiteY4" fmla="*/ 258792 h 274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951" h="2747752">
                <a:moveTo>
                  <a:pt x="0" y="258792"/>
                </a:moveTo>
                <a:lnTo>
                  <a:pt x="1302110" y="0"/>
                </a:lnTo>
                <a:lnTo>
                  <a:pt x="2621951" y="2402696"/>
                </a:lnTo>
                <a:lnTo>
                  <a:pt x="1337094" y="2747752"/>
                </a:lnTo>
                <a:lnTo>
                  <a:pt x="0" y="258792"/>
                </a:lnTo>
                <a:close/>
              </a:path>
            </a:pathLst>
          </a:custGeom>
        </p:spPr>
        <p:txBody>
          <a:bodyPr/>
          <a:lstStyle>
            <a:lvl1pPr>
              <a:defRPr sz="1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54785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" name="Rectangle 355"/>
          <p:cNvSpPr>
            <a:spLocks noChangeArrowheads="1"/>
          </p:cNvSpPr>
          <p:nvPr userDrawn="1"/>
        </p:nvSpPr>
        <p:spPr bwMode="auto">
          <a:xfrm>
            <a:off x="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Rectangle 356"/>
          <p:cNvSpPr>
            <a:spLocks noChangeArrowheads="1"/>
          </p:cNvSpPr>
          <p:nvPr userDrawn="1"/>
        </p:nvSpPr>
        <p:spPr bwMode="auto">
          <a:xfrm>
            <a:off x="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58"/>
          <p:cNvSpPr>
            <a:spLocks noChangeArrowheads="1"/>
          </p:cNvSpPr>
          <p:nvPr userDrawn="1"/>
        </p:nvSpPr>
        <p:spPr bwMode="auto">
          <a:xfrm>
            <a:off x="0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68"/>
          <p:cNvSpPr>
            <a:spLocks noChangeArrowheads="1"/>
          </p:cNvSpPr>
          <p:nvPr userDrawn="1"/>
        </p:nvSpPr>
        <p:spPr bwMode="auto">
          <a:xfrm>
            <a:off x="364784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9"/>
          <p:cNvSpPr>
            <a:spLocks noChangeArrowheads="1"/>
          </p:cNvSpPr>
          <p:nvPr userDrawn="1"/>
        </p:nvSpPr>
        <p:spPr bwMode="auto">
          <a:xfrm>
            <a:off x="364784" y="59824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375"/>
          <p:cNvSpPr>
            <a:spLocks noChangeArrowheads="1"/>
          </p:cNvSpPr>
          <p:nvPr userDrawn="1"/>
        </p:nvSpPr>
        <p:spPr bwMode="auto">
          <a:xfrm>
            <a:off x="725920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376"/>
          <p:cNvSpPr>
            <a:spLocks noChangeArrowheads="1"/>
          </p:cNvSpPr>
          <p:nvPr userDrawn="1"/>
        </p:nvSpPr>
        <p:spPr bwMode="auto">
          <a:xfrm>
            <a:off x="72592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77"/>
          <p:cNvSpPr>
            <a:spLocks noChangeArrowheads="1"/>
          </p:cNvSpPr>
          <p:nvPr userDrawn="1"/>
        </p:nvSpPr>
        <p:spPr bwMode="auto">
          <a:xfrm>
            <a:off x="72592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86"/>
          <p:cNvSpPr>
            <a:spLocks noChangeArrowheads="1"/>
          </p:cNvSpPr>
          <p:nvPr userDrawn="1"/>
        </p:nvSpPr>
        <p:spPr bwMode="auto">
          <a:xfrm>
            <a:off x="1088881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02444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" name="Rectangle 355"/>
          <p:cNvSpPr>
            <a:spLocks noChangeArrowheads="1"/>
          </p:cNvSpPr>
          <p:nvPr userDrawn="1"/>
        </p:nvSpPr>
        <p:spPr bwMode="auto">
          <a:xfrm>
            <a:off x="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Rectangle 356"/>
          <p:cNvSpPr>
            <a:spLocks noChangeArrowheads="1"/>
          </p:cNvSpPr>
          <p:nvPr userDrawn="1"/>
        </p:nvSpPr>
        <p:spPr bwMode="auto">
          <a:xfrm>
            <a:off x="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58"/>
          <p:cNvSpPr>
            <a:spLocks noChangeArrowheads="1"/>
          </p:cNvSpPr>
          <p:nvPr userDrawn="1"/>
        </p:nvSpPr>
        <p:spPr bwMode="auto">
          <a:xfrm>
            <a:off x="0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68"/>
          <p:cNvSpPr>
            <a:spLocks noChangeArrowheads="1"/>
          </p:cNvSpPr>
          <p:nvPr userDrawn="1"/>
        </p:nvSpPr>
        <p:spPr bwMode="auto">
          <a:xfrm>
            <a:off x="364784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9"/>
          <p:cNvSpPr>
            <a:spLocks noChangeArrowheads="1"/>
          </p:cNvSpPr>
          <p:nvPr userDrawn="1"/>
        </p:nvSpPr>
        <p:spPr bwMode="auto">
          <a:xfrm>
            <a:off x="364784" y="59824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375"/>
          <p:cNvSpPr>
            <a:spLocks noChangeArrowheads="1"/>
          </p:cNvSpPr>
          <p:nvPr userDrawn="1"/>
        </p:nvSpPr>
        <p:spPr bwMode="auto">
          <a:xfrm>
            <a:off x="725920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376"/>
          <p:cNvSpPr>
            <a:spLocks noChangeArrowheads="1"/>
          </p:cNvSpPr>
          <p:nvPr userDrawn="1"/>
        </p:nvSpPr>
        <p:spPr bwMode="auto">
          <a:xfrm>
            <a:off x="72592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77"/>
          <p:cNvSpPr>
            <a:spLocks noChangeArrowheads="1"/>
          </p:cNvSpPr>
          <p:nvPr userDrawn="1"/>
        </p:nvSpPr>
        <p:spPr bwMode="auto">
          <a:xfrm>
            <a:off x="72592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86"/>
          <p:cNvSpPr>
            <a:spLocks noChangeArrowheads="1"/>
          </p:cNvSpPr>
          <p:nvPr userDrawn="1"/>
        </p:nvSpPr>
        <p:spPr bwMode="auto">
          <a:xfrm>
            <a:off x="1088881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3400" y="1651000"/>
            <a:ext cx="1701800" cy="252253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01334" y="1778000"/>
            <a:ext cx="1659466" cy="298820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48199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" name="Rectangle 355"/>
          <p:cNvSpPr>
            <a:spLocks noChangeArrowheads="1"/>
          </p:cNvSpPr>
          <p:nvPr userDrawn="1"/>
        </p:nvSpPr>
        <p:spPr bwMode="auto">
          <a:xfrm>
            <a:off x="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Rectangle 356"/>
          <p:cNvSpPr>
            <a:spLocks noChangeArrowheads="1"/>
          </p:cNvSpPr>
          <p:nvPr userDrawn="1"/>
        </p:nvSpPr>
        <p:spPr bwMode="auto">
          <a:xfrm>
            <a:off x="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58"/>
          <p:cNvSpPr>
            <a:spLocks noChangeArrowheads="1"/>
          </p:cNvSpPr>
          <p:nvPr userDrawn="1"/>
        </p:nvSpPr>
        <p:spPr bwMode="auto">
          <a:xfrm>
            <a:off x="0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68"/>
          <p:cNvSpPr>
            <a:spLocks noChangeArrowheads="1"/>
          </p:cNvSpPr>
          <p:nvPr userDrawn="1"/>
        </p:nvSpPr>
        <p:spPr bwMode="auto">
          <a:xfrm>
            <a:off x="364784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9"/>
          <p:cNvSpPr>
            <a:spLocks noChangeArrowheads="1"/>
          </p:cNvSpPr>
          <p:nvPr userDrawn="1"/>
        </p:nvSpPr>
        <p:spPr bwMode="auto">
          <a:xfrm>
            <a:off x="364784" y="59824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375"/>
          <p:cNvSpPr>
            <a:spLocks noChangeArrowheads="1"/>
          </p:cNvSpPr>
          <p:nvPr userDrawn="1"/>
        </p:nvSpPr>
        <p:spPr bwMode="auto">
          <a:xfrm>
            <a:off x="725920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376"/>
          <p:cNvSpPr>
            <a:spLocks noChangeArrowheads="1"/>
          </p:cNvSpPr>
          <p:nvPr userDrawn="1"/>
        </p:nvSpPr>
        <p:spPr bwMode="auto">
          <a:xfrm>
            <a:off x="72592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77"/>
          <p:cNvSpPr>
            <a:spLocks noChangeArrowheads="1"/>
          </p:cNvSpPr>
          <p:nvPr userDrawn="1"/>
        </p:nvSpPr>
        <p:spPr bwMode="auto">
          <a:xfrm>
            <a:off x="72592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86"/>
          <p:cNvSpPr>
            <a:spLocks noChangeArrowheads="1"/>
          </p:cNvSpPr>
          <p:nvPr userDrawn="1"/>
        </p:nvSpPr>
        <p:spPr bwMode="auto">
          <a:xfrm>
            <a:off x="1088881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63133" y="1795463"/>
            <a:ext cx="1744134" cy="3216275"/>
          </a:xfrm>
          <a:custGeom>
            <a:avLst/>
            <a:gdLst>
              <a:gd name="connsiteX0" fmla="*/ 0 w 1651000"/>
              <a:gd name="connsiteY0" fmla="*/ 0 h 3190875"/>
              <a:gd name="connsiteX1" fmla="*/ 1651000 w 1651000"/>
              <a:gd name="connsiteY1" fmla="*/ 0 h 3190875"/>
              <a:gd name="connsiteX2" fmla="*/ 1651000 w 1651000"/>
              <a:gd name="connsiteY2" fmla="*/ 3190875 h 3190875"/>
              <a:gd name="connsiteX3" fmla="*/ 0 w 1651000"/>
              <a:gd name="connsiteY3" fmla="*/ 3190875 h 3190875"/>
              <a:gd name="connsiteX4" fmla="*/ 0 w 1651000"/>
              <a:gd name="connsiteY4" fmla="*/ 0 h 3190875"/>
              <a:gd name="connsiteX0" fmla="*/ 0 w 1710267"/>
              <a:gd name="connsiteY0" fmla="*/ 0 h 3190875"/>
              <a:gd name="connsiteX1" fmla="*/ 1710267 w 1710267"/>
              <a:gd name="connsiteY1" fmla="*/ 237067 h 3190875"/>
              <a:gd name="connsiteX2" fmla="*/ 1651000 w 1710267"/>
              <a:gd name="connsiteY2" fmla="*/ 3190875 h 3190875"/>
              <a:gd name="connsiteX3" fmla="*/ 0 w 1710267"/>
              <a:gd name="connsiteY3" fmla="*/ 3190875 h 3190875"/>
              <a:gd name="connsiteX4" fmla="*/ 0 w 1710267"/>
              <a:gd name="connsiteY4" fmla="*/ 0 h 3190875"/>
              <a:gd name="connsiteX0" fmla="*/ 0 w 1710267"/>
              <a:gd name="connsiteY0" fmla="*/ 0 h 3216275"/>
              <a:gd name="connsiteX1" fmla="*/ 1710267 w 1710267"/>
              <a:gd name="connsiteY1" fmla="*/ 237067 h 3216275"/>
              <a:gd name="connsiteX2" fmla="*/ 1667933 w 1710267"/>
              <a:gd name="connsiteY2" fmla="*/ 3216275 h 3216275"/>
              <a:gd name="connsiteX3" fmla="*/ 0 w 1710267"/>
              <a:gd name="connsiteY3" fmla="*/ 3190875 h 3216275"/>
              <a:gd name="connsiteX4" fmla="*/ 0 w 1710267"/>
              <a:gd name="connsiteY4" fmla="*/ 0 h 3216275"/>
              <a:gd name="connsiteX0" fmla="*/ 33867 w 1744134"/>
              <a:gd name="connsiteY0" fmla="*/ 0 h 3216275"/>
              <a:gd name="connsiteX1" fmla="*/ 1744134 w 1744134"/>
              <a:gd name="connsiteY1" fmla="*/ 237067 h 3216275"/>
              <a:gd name="connsiteX2" fmla="*/ 1701800 w 1744134"/>
              <a:gd name="connsiteY2" fmla="*/ 3216275 h 3216275"/>
              <a:gd name="connsiteX3" fmla="*/ 0 w 1744134"/>
              <a:gd name="connsiteY3" fmla="*/ 3182408 h 3216275"/>
              <a:gd name="connsiteX4" fmla="*/ 33867 w 1744134"/>
              <a:gd name="connsiteY4" fmla="*/ 0 h 321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134" h="3216275">
                <a:moveTo>
                  <a:pt x="33867" y="0"/>
                </a:moveTo>
                <a:lnTo>
                  <a:pt x="1744134" y="237067"/>
                </a:lnTo>
                <a:lnTo>
                  <a:pt x="1701800" y="3216275"/>
                </a:lnTo>
                <a:lnTo>
                  <a:pt x="0" y="3182408"/>
                </a:lnTo>
                <a:lnTo>
                  <a:pt x="33867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932862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" name="Rectangle 355"/>
          <p:cNvSpPr>
            <a:spLocks noChangeArrowheads="1"/>
          </p:cNvSpPr>
          <p:nvPr userDrawn="1"/>
        </p:nvSpPr>
        <p:spPr bwMode="auto">
          <a:xfrm>
            <a:off x="0" y="0"/>
            <a:ext cx="218870" cy="21887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Rectangle 356"/>
          <p:cNvSpPr>
            <a:spLocks noChangeArrowheads="1"/>
          </p:cNvSpPr>
          <p:nvPr userDrawn="1"/>
        </p:nvSpPr>
        <p:spPr bwMode="auto">
          <a:xfrm>
            <a:off x="0" y="300947"/>
            <a:ext cx="218870" cy="22069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58"/>
          <p:cNvSpPr>
            <a:spLocks noChangeArrowheads="1"/>
          </p:cNvSpPr>
          <p:nvPr userDrawn="1"/>
        </p:nvSpPr>
        <p:spPr bwMode="auto">
          <a:xfrm>
            <a:off x="0" y="901016"/>
            <a:ext cx="218870" cy="21887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68"/>
          <p:cNvSpPr>
            <a:spLocks noChangeArrowheads="1"/>
          </p:cNvSpPr>
          <p:nvPr userDrawn="1"/>
        </p:nvSpPr>
        <p:spPr bwMode="auto">
          <a:xfrm>
            <a:off x="364784" y="300947"/>
            <a:ext cx="215221" cy="22069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9"/>
          <p:cNvSpPr>
            <a:spLocks noChangeArrowheads="1"/>
          </p:cNvSpPr>
          <p:nvPr userDrawn="1"/>
        </p:nvSpPr>
        <p:spPr bwMode="auto">
          <a:xfrm>
            <a:off x="364784" y="598245"/>
            <a:ext cx="215221" cy="22069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375"/>
          <p:cNvSpPr>
            <a:spLocks noChangeArrowheads="1"/>
          </p:cNvSpPr>
          <p:nvPr userDrawn="1"/>
        </p:nvSpPr>
        <p:spPr bwMode="auto">
          <a:xfrm>
            <a:off x="725920" y="0"/>
            <a:ext cx="218870" cy="21887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376"/>
          <p:cNvSpPr>
            <a:spLocks noChangeArrowheads="1"/>
          </p:cNvSpPr>
          <p:nvPr userDrawn="1"/>
        </p:nvSpPr>
        <p:spPr bwMode="auto">
          <a:xfrm>
            <a:off x="725920" y="300947"/>
            <a:ext cx="218870" cy="22069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77"/>
          <p:cNvSpPr>
            <a:spLocks noChangeArrowheads="1"/>
          </p:cNvSpPr>
          <p:nvPr userDrawn="1"/>
        </p:nvSpPr>
        <p:spPr bwMode="auto">
          <a:xfrm>
            <a:off x="725920" y="598245"/>
            <a:ext cx="218870" cy="22069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86"/>
          <p:cNvSpPr>
            <a:spLocks noChangeArrowheads="1"/>
          </p:cNvSpPr>
          <p:nvPr userDrawn="1"/>
        </p:nvSpPr>
        <p:spPr bwMode="auto">
          <a:xfrm>
            <a:off x="1088881" y="0"/>
            <a:ext cx="220695" cy="21887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78413" y="1564798"/>
            <a:ext cx="2225675" cy="32829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411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95775" y="1027113"/>
            <a:ext cx="3649663" cy="275113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4381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5088" y="1393825"/>
            <a:ext cx="3279775" cy="435451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21" name="Rectangle 355"/>
          <p:cNvSpPr>
            <a:spLocks noChangeArrowheads="1"/>
          </p:cNvSpPr>
          <p:nvPr userDrawn="1"/>
        </p:nvSpPr>
        <p:spPr bwMode="auto">
          <a:xfrm rot="10800000">
            <a:off x="11973130" y="663913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56"/>
          <p:cNvSpPr>
            <a:spLocks noChangeArrowheads="1"/>
          </p:cNvSpPr>
          <p:nvPr userDrawn="1"/>
        </p:nvSpPr>
        <p:spPr bwMode="auto">
          <a:xfrm rot="10800000">
            <a:off x="11973130" y="633635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58"/>
          <p:cNvSpPr>
            <a:spLocks noChangeArrowheads="1"/>
          </p:cNvSpPr>
          <p:nvPr userDrawn="1"/>
        </p:nvSpPr>
        <p:spPr bwMode="auto">
          <a:xfrm rot="10800000">
            <a:off x="11973130" y="5738114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68"/>
          <p:cNvSpPr>
            <a:spLocks noChangeArrowheads="1"/>
          </p:cNvSpPr>
          <p:nvPr userDrawn="1"/>
        </p:nvSpPr>
        <p:spPr bwMode="auto">
          <a:xfrm rot="10800000">
            <a:off x="11611995" y="6336358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69"/>
          <p:cNvSpPr>
            <a:spLocks noChangeArrowheads="1"/>
          </p:cNvSpPr>
          <p:nvPr userDrawn="1"/>
        </p:nvSpPr>
        <p:spPr bwMode="auto">
          <a:xfrm rot="10800000">
            <a:off x="11611995" y="6039060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 userDrawn="1"/>
        </p:nvSpPr>
        <p:spPr bwMode="auto">
          <a:xfrm rot="10800000">
            <a:off x="11247210" y="663913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 userDrawn="1"/>
        </p:nvSpPr>
        <p:spPr bwMode="auto">
          <a:xfrm rot="10800000">
            <a:off x="11247210" y="603906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79818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4" name="Rectangle 2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548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04066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90510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31035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16377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04066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90510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31035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16377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216914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icture Placeholder 11"/>
          <p:cNvSpPr>
            <a:spLocks noGrp="1"/>
          </p:cNvSpPr>
          <p:nvPr userDrawn="1">
            <p:ph type="pic" sz="quarter" idx="13"/>
          </p:nvPr>
        </p:nvSpPr>
        <p:spPr>
          <a:xfrm>
            <a:off x="1077462" y="1783429"/>
            <a:ext cx="2844000" cy="216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18" name="Picture Placeholder 11"/>
          <p:cNvSpPr>
            <a:spLocks noGrp="1"/>
          </p:cNvSpPr>
          <p:nvPr userDrawn="1">
            <p:ph type="pic" sz="quarter" idx="14"/>
          </p:nvPr>
        </p:nvSpPr>
        <p:spPr>
          <a:xfrm>
            <a:off x="4671109" y="1806411"/>
            <a:ext cx="2844000" cy="216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19" name="Picture Placeholder 11"/>
          <p:cNvSpPr>
            <a:spLocks noGrp="1"/>
          </p:cNvSpPr>
          <p:nvPr userDrawn="1">
            <p:ph type="pic" sz="quarter" idx="15"/>
          </p:nvPr>
        </p:nvSpPr>
        <p:spPr>
          <a:xfrm>
            <a:off x="8302684" y="1806411"/>
            <a:ext cx="2844000" cy="216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Rectangle 355"/>
          <p:cNvSpPr>
            <a:spLocks noChangeArrowheads="1"/>
          </p:cNvSpPr>
          <p:nvPr/>
        </p:nvSpPr>
        <p:spPr bwMode="auto">
          <a:xfrm>
            <a:off x="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Rectangle 356"/>
          <p:cNvSpPr>
            <a:spLocks noChangeArrowheads="1"/>
          </p:cNvSpPr>
          <p:nvPr/>
        </p:nvSpPr>
        <p:spPr bwMode="auto">
          <a:xfrm>
            <a:off x="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57"/>
          <p:cNvSpPr>
            <a:spLocks noChangeArrowheads="1"/>
          </p:cNvSpPr>
          <p:nvPr/>
        </p:nvSpPr>
        <p:spPr bwMode="auto">
          <a:xfrm>
            <a:off x="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Rectangle 358"/>
          <p:cNvSpPr>
            <a:spLocks noChangeArrowheads="1"/>
          </p:cNvSpPr>
          <p:nvPr/>
        </p:nvSpPr>
        <p:spPr bwMode="auto">
          <a:xfrm>
            <a:off x="0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59"/>
          <p:cNvSpPr>
            <a:spLocks noChangeArrowheads="1"/>
          </p:cNvSpPr>
          <p:nvPr/>
        </p:nvSpPr>
        <p:spPr bwMode="auto">
          <a:xfrm>
            <a:off x="0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0"/>
          <p:cNvSpPr>
            <a:spLocks noChangeArrowheads="1"/>
          </p:cNvSpPr>
          <p:nvPr/>
        </p:nvSpPr>
        <p:spPr bwMode="auto">
          <a:xfrm>
            <a:off x="0" y="1499261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Rectangle 361"/>
          <p:cNvSpPr>
            <a:spLocks noChangeArrowheads="1"/>
          </p:cNvSpPr>
          <p:nvPr/>
        </p:nvSpPr>
        <p:spPr bwMode="auto">
          <a:xfrm>
            <a:off x="0" y="1800209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Rectangle 362"/>
          <p:cNvSpPr>
            <a:spLocks noChangeArrowheads="1"/>
          </p:cNvSpPr>
          <p:nvPr/>
        </p:nvSpPr>
        <p:spPr bwMode="auto">
          <a:xfrm>
            <a:off x="0" y="210115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363"/>
          <p:cNvSpPr>
            <a:spLocks noChangeArrowheads="1"/>
          </p:cNvSpPr>
          <p:nvPr/>
        </p:nvSpPr>
        <p:spPr bwMode="auto">
          <a:xfrm>
            <a:off x="0" y="2400277"/>
            <a:ext cx="218870" cy="21887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64"/>
          <p:cNvSpPr>
            <a:spLocks noChangeArrowheads="1"/>
          </p:cNvSpPr>
          <p:nvPr/>
        </p:nvSpPr>
        <p:spPr bwMode="auto">
          <a:xfrm>
            <a:off x="0" y="2701225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Rectangle 365"/>
          <p:cNvSpPr>
            <a:spLocks noChangeArrowheads="1"/>
          </p:cNvSpPr>
          <p:nvPr/>
        </p:nvSpPr>
        <p:spPr bwMode="auto">
          <a:xfrm>
            <a:off x="0" y="3002171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66"/>
          <p:cNvSpPr>
            <a:spLocks noChangeArrowheads="1"/>
          </p:cNvSpPr>
          <p:nvPr/>
        </p:nvSpPr>
        <p:spPr bwMode="auto">
          <a:xfrm>
            <a:off x="0" y="329947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Rectangle 367"/>
          <p:cNvSpPr>
            <a:spLocks noChangeArrowheads="1"/>
          </p:cNvSpPr>
          <p:nvPr/>
        </p:nvSpPr>
        <p:spPr bwMode="auto">
          <a:xfrm>
            <a:off x="364784" y="0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Rectangle 368"/>
          <p:cNvSpPr>
            <a:spLocks noChangeArrowheads="1"/>
          </p:cNvSpPr>
          <p:nvPr/>
        </p:nvSpPr>
        <p:spPr bwMode="auto">
          <a:xfrm>
            <a:off x="364784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Rectangle 369"/>
          <p:cNvSpPr>
            <a:spLocks noChangeArrowheads="1"/>
          </p:cNvSpPr>
          <p:nvPr/>
        </p:nvSpPr>
        <p:spPr bwMode="auto">
          <a:xfrm>
            <a:off x="364784" y="59824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70"/>
          <p:cNvSpPr>
            <a:spLocks noChangeArrowheads="1"/>
          </p:cNvSpPr>
          <p:nvPr/>
        </p:nvSpPr>
        <p:spPr bwMode="auto">
          <a:xfrm>
            <a:off x="364784" y="901016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Rectangle 371"/>
          <p:cNvSpPr>
            <a:spLocks noChangeArrowheads="1"/>
          </p:cNvSpPr>
          <p:nvPr/>
        </p:nvSpPr>
        <p:spPr bwMode="auto">
          <a:xfrm>
            <a:off x="364784" y="1201963"/>
            <a:ext cx="215221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72"/>
          <p:cNvSpPr>
            <a:spLocks noChangeArrowheads="1"/>
          </p:cNvSpPr>
          <p:nvPr/>
        </p:nvSpPr>
        <p:spPr bwMode="auto">
          <a:xfrm>
            <a:off x="364784" y="1499261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73"/>
          <p:cNvSpPr>
            <a:spLocks noChangeArrowheads="1"/>
          </p:cNvSpPr>
          <p:nvPr/>
        </p:nvSpPr>
        <p:spPr bwMode="auto">
          <a:xfrm>
            <a:off x="364784" y="1800209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74"/>
          <p:cNvSpPr>
            <a:spLocks noChangeArrowheads="1"/>
          </p:cNvSpPr>
          <p:nvPr/>
        </p:nvSpPr>
        <p:spPr bwMode="auto">
          <a:xfrm>
            <a:off x="364784" y="210115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5"/>
          <p:cNvSpPr>
            <a:spLocks noChangeArrowheads="1"/>
          </p:cNvSpPr>
          <p:nvPr/>
        </p:nvSpPr>
        <p:spPr bwMode="auto">
          <a:xfrm>
            <a:off x="725920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Rectangle 376"/>
          <p:cNvSpPr>
            <a:spLocks noChangeArrowheads="1"/>
          </p:cNvSpPr>
          <p:nvPr/>
        </p:nvSpPr>
        <p:spPr bwMode="auto">
          <a:xfrm>
            <a:off x="72592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77"/>
          <p:cNvSpPr>
            <a:spLocks noChangeArrowheads="1"/>
          </p:cNvSpPr>
          <p:nvPr/>
        </p:nvSpPr>
        <p:spPr bwMode="auto">
          <a:xfrm>
            <a:off x="72592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Rectangle 378"/>
          <p:cNvSpPr>
            <a:spLocks noChangeArrowheads="1"/>
          </p:cNvSpPr>
          <p:nvPr/>
        </p:nvSpPr>
        <p:spPr bwMode="auto">
          <a:xfrm>
            <a:off x="725920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725920" y="1201963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Rectangle 380"/>
          <p:cNvSpPr>
            <a:spLocks noChangeArrowheads="1"/>
          </p:cNvSpPr>
          <p:nvPr/>
        </p:nvSpPr>
        <p:spPr bwMode="auto">
          <a:xfrm>
            <a:off x="725920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" name="Rectangle 381"/>
          <p:cNvSpPr>
            <a:spLocks noChangeArrowheads="1"/>
          </p:cNvSpPr>
          <p:nvPr/>
        </p:nvSpPr>
        <p:spPr bwMode="auto">
          <a:xfrm>
            <a:off x="725920" y="1800209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Rectangle 382"/>
          <p:cNvSpPr>
            <a:spLocks noChangeArrowheads="1"/>
          </p:cNvSpPr>
          <p:nvPr/>
        </p:nvSpPr>
        <p:spPr bwMode="auto">
          <a:xfrm>
            <a:off x="725920" y="210115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Rectangle 383"/>
          <p:cNvSpPr>
            <a:spLocks noChangeArrowheads="1"/>
          </p:cNvSpPr>
          <p:nvPr/>
        </p:nvSpPr>
        <p:spPr bwMode="auto">
          <a:xfrm>
            <a:off x="725920" y="2400277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Rectangle 384"/>
          <p:cNvSpPr>
            <a:spLocks noChangeArrowheads="1"/>
          </p:cNvSpPr>
          <p:nvPr/>
        </p:nvSpPr>
        <p:spPr bwMode="auto">
          <a:xfrm>
            <a:off x="725920" y="2701225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Rectangle 385"/>
          <p:cNvSpPr>
            <a:spLocks noChangeArrowheads="1"/>
          </p:cNvSpPr>
          <p:nvPr/>
        </p:nvSpPr>
        <p:spPr bwMode="auto">
          <a:xfrm>
            <a:off x="725920" y="3002171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" name="Rectangle 386"/>
          <p:cNvSpPr>
            <a:spLocks noChangeArrowheads="1"/>
          </p:cNvSpPr>
          <p:nvPr/>
        </p:nvSpPr>
        <p:spPr bwMode="auto">
          <a:xfrm>
            <a:off x="1088881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8" name="Rectangle 387"/>
          <p:cNvSpPr>
            <a:spLocks noChangeArrowheads="1"/>
          </p:cNvSpPr>
          <p:nvPr/>
        </p:nvSpPr>
        <p:spPr bwMode="auto">
          <a:xfrm>
            <a:off x="1088881" y="300947"/>
            <a:ext cx="220695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9" name="Rectangle 388"/>
          <p:cNvSpPr>
            <a:spLocks noChangeArrowheads="1"/>
          </p:cNvSpPr>
          <p:nvPr/>
        </p:nvSpPr>
        <p:spPr bwMode="auto">
          <a:xfrm>
            <a:off x="1088881" y="598245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0" name="Rectangle 389"/>
          <p:cNvSpPr>
            <a:spLocks noChangeArrowheads="1"/>
          </p:cNvSpPr>
          <p:nvPr/>
        </p:nvSpPr>
        <p:spPr bwMode="auto">
          <a:xfrm>
            <a:off x="1088881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1" name="Rectangle 390"/>
          <p:cNvSpPr>
            <a:spLocks noChangeArrowheads="1"/>
          </p:cNvSpPr>
          <p:nvPr/>
        </p:nvSpPr>
        <p:spPr bwMode="auto">
          <a:xfrm>
            <a:off x="1088881" y="1201963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" name="Rectangle 391"/>
          <p:cNvSpPr>
            <a:spLocks noChangeArrowheads="1"/>
          </p:cNvSpPr>
          <p:nvPr/>
        </p:nvSpPr>
        <p:spPr bwMode="auto">
          <a:xfrm>
            <a:off x="1088881" y="1499261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" name="Rectangle 400"/>
          <p:cNvSpPr>
            <a:spLocks noChangeArrowheads="1"/>
          </p:cNvSpPr>
          <p:nvPr/>
        </p:nvSpPr>
        <p:spPr bwMode="auto">
          <a:xfrm>
            <a:off x="1450017" y="0"/>
            <a:ext cx="218870" cy="21887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" name="Rectangle 401"/>
          <p:cNvSpPr>
            <a:spLocks noChangeArrowheads="1"/>
          </p:cNvSpPr>
          <p:nvPr/>
        </p:nvSpPr>
        <p:spPr bwMode="auto">
          <a:xfrm>
            <a:off x="1450017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" name="Rectangle 402"/>
          <p:cNvSpPr>
            <a:spLocks noChangeArrowheads="1"/>
          </p:cNvSpPr>
          <p:nvPr/>
        </p:nvSpPr>
        <p:spPr bwMode="auto">
          <a:xfrm>
            <a:off x="1450017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" name="Rectangle 403"/>
          <p:cNvSpPr>
            <a:spLocks noChangeArrowheads="1"/>
          </p:cNvSpPr>
          <p:nvPr/>
        </p:nvSpPr>
        <p:spPr bwMode="auto">
          <a:xfrm>
            <a:off x="1450017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" name="Rectangle 404"/>
          <p:cNvSpPr>
            <a:spLocks noChangeArrowheads="1"/>
          </p:cNvSpPr>
          <p:nvPr/>
        </p:nvSpPr>
        <p:spPr bwMode="auto">
          <a:xfrm>
            <a:off x="1450017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" name="Rectangle 405"/>
          <p:cNvSpPr>
            <a:spLocks noChangeArrowheads="1"/>
          </p:cNvSpPr>
          <p:nvPr/>
        </p:nvSpPr>
        <p:spPr bwMode="auto">
          <a:xfrm>
            <a:off x="1450017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" name="Rectangle 410"/>
          <p:cNvSpPr>
            <a:spLocks noChangeArrowheads="1"/>
          </p:cNvSpPr>
          <p:nvPr/>
        </p:nvSpPr>
        <p:spPr bwMode="auto">
          <a:xfrm>
            <a:off x="1814801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" name="Rectangle 411"/>
          <p:cNvSpPr>
            <a:spLocks noChangeArrowheads="1"/>
          </p:cNvSpPr>
          <p:nvPr/>
        </p:nvSpPr>
        <p:spPr bwMode="auto">
          <a:xfrm>
            <a:off x="1814801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" name="Rectangle 412"/>
          <p:cNvSpPr>
            <a:spLocks noChangeArrowheads="1"/>
          </p:cNvSpPr>
          <p:nvPr/>
        </p:nvSpPr>
        <p:spPr bwMode="auto">
          <a:xfrm>
            <a:off x="1814801" y="598245"/>
            <a:ext cx="218870" cy="220695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" name="Rectangle 413"/>
          <p:cNvSpPr>
            <a:spLocks noChangeArrowheads="1"/>
          </p:cNvSpPr>
          <p:nvPr/>
        </p:nvSpPr>
        <p:spPr bwMode="auto">
          <a:xfrm>
            <a:off x="1814801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Rectangle 414"/>
          <p:cNvSpPr>
            <a:spLocks noChangeArrowheads="1"/>
          </p:cNvSpPr>
          <p:nvPr/>
        </p:nvSpPr>
        <p:spPr bwMode="auto">
          <a:xfrm>
            <a:off x="1814801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" name="Rectangle 415"/>
          <p:cNvSpPr>
            <a:spLocks noChangeArrowheads="1"/>
          </p:cNvSpPr>
          <p:nvPr/>
        </p:nvSpPr>
        <p:spPr bwMode="auto">
          <a:xfrm>
            <a:off x="1814801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" name="Rectangle 421"/>
          <p:cNvSpPr>
            <a:spLocks noChangeArrowheads="1"/>
          </p:cNvSpPr>
          <p:nvPr/>
        </p:nvSpPr>
        <p:spPr bwMode="auto">
          <a:xfrm>
            <a:off x="2179585" y="0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" name="Rectangle 422"/>
          <p:cNvSpPr>
            <a:spLocks noChangeArrowheads="1"/>
          </p:cNvSpPr>
          <p:nvPr/>
        </p:nvSpPr>
        <p:spPr bwMode="auto">
          <a:xfrm>
            <a:off x="2179585" y="300947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4" name="Rectangle 423"/>
          <p:cNvSpPr>
            <a:spLocks noChangeArrowheads="1"/>
          </p:cNvSpPr>
          <p:nvPr/>
        </p:nvSpPr>
        <p:spPr bwMode="auto">
          <a:xfrm>
            <a:off x="2179585" y="598245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5" name="Rectangle 424"/>
          <p:cNvSpPr>
            <a:spLocks noChangeArrowheads="1"/>
          </p:cNvSpPr>
          <p:nvPr/>
        </p:nvSpPr>
        <p:spPr bwMode="auto">
          <a:xfrm>
            <a:off x="2179585" y="901016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6" name="Rectangle 425"/>
          <p:cNvSpPr>
            <a:spLocks noChangeArrowheads="1"/>
          </p:cNvSpPr>
          <p:nvPr/>
        </p:nvSpPr>
        <p:spPr bwMode="auto">
          <a:xfrm>
            <a:off x="2179585" y="1201963"/>
            <a:ext cx="215221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7" name="Rectangle 426"/>
          <p:cNvSpPr>
            <a:spLocks noChangeArrowheads="1"/>
          </p:cNvSpPr>
          <p:nvPr/>
        </p:nvSpPr>
        <p:spPr bwMode="auto">
          <a:xfrm>
            <a:off x="2179585" y="1499261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0" name="Rectangle 429"/>
          <p:cNvSpPr>
            <a:spLocks noChangeArrowheads="1"/>
          </p:cNvSpPr>
          <p:nvPr/>
        </p:nvSpPr>
        <p:spPr bwMode="auto">
          <a:xfrm>
            <a:off x="2538895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1" name="Rectangle 430"/>
          <p:cNvSpPr>
            <a:spLocks noChangeArrowheads="1"/>
          </p:cNvSpPr>
          <p:nvPr/>
        </p:nvSpPr>
        <p:spPr bwMode="auto">
          <a:xfrm>
            <a:off x="2538895" y="300947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2" name="Rectangle 431"/>
          <p:cNvSpPr>
            <a:spLocks noChangeArrowheads="1"/>
          </p:cNvSpPr>
          <p:nvPr/>
        </p:nvSpPr>
        <p:spPr bwMode="auto">
          <a:xfrm>
            <a:off x="2538895" y="598245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3" name="Rectangle 432"/>
          <p:cNvSpPr>
            <a:spLocks noChangeArrowheads="1"/>
          </p:cNvSpPr>
          <p:nvPr/>
        </p:nvSpPr>
        <p:spPr bwMode="auto">
          <a:xfrm>
            <a:off x="2538895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4" name="Rectangle 433"/>
          <p:cNvSpPr>
            <a:spLocks noChangeArrowheads="1"/>
          </p:cNvSpPr>
          <p:nvPr/>
        </p:nvSpPr>
        <p:spPr bwMode="auto">
          <a:xfrm>
            <a:off x="2538895" y="1201963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5" name="Rectangle 434"/>
          <p:cNvSpPr>
            <a:spLocks noChangeArrowheads="1"/>
          </p:cNvSpPr>
          <p:nvPr/>
        </p:nvSpPr>
        <p:spPr bwMode="auto">
          <a:xfrm>
            <a:off x="2538895" y="1499261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3" name="Rectangle 442"/>
          <p:cNvSpPr>
            <a:spLocks noChangeArrowheads="1"/>
          </p:cNvSpPr>
          <p:nvPr/>
        </p:nvSpPr>
        <p:spPr bwMode="auto">
          <a:xfrm>
            <a:off x="2903679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4" name="Rectangle 443"/>
          <p:cNvSpPr>
            <a:spLocks noChangeArrowheads="1"/>
          </p:cNvSpPr>
          <p:nvPr/>
        </p:nvSpPr>
        <p:spPr bwMode="auto">
          <a:xfrm>
            <a:off x="2903679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5" name="Rectangle 444"/>
          <p:cNvSpPr>
            <a:spLocks noChangeArrowheads="1"/>
          </p:cNvSpPr>
          <p:nvPr/>
        </p:nvSpPr>
        <p:spPr bwMode="auto">
          <a:xfrm>
            <a:off x="2903679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" name="Rectangle 445"/>
          <p:cNvSpPr>
            <a:spLocks noChangeArrowheads="1"/>
          </p:cNvSpPr>
          <p:nvPr/>
        </p:nvSpPr>
        <p:spPr bwMode="auto">
          <a:xfrm>
            <a:off x="2903679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7" name="Rectangle 446"/>
          <p:cNvSpPr>
            <a:spLocks noChangeArrowheads="1"/>
          </p:cNvSpPr>
          <p:nvPr/>
        </p:nvSpPr>
        <p:spPr bwMode="auto">
          <a:xfrm>
            <a:off x="2903679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8" name="Rectangle 447"/>
          <p:cNvSpPr>
            <a:spLocks noChangeArrowheads="1"/>
          </p:cNvSpPr>
          <p:nvPr/>
        </p:nvSpPr>
        <p:spPr bwMode="auto">
          <a:xfrm>
            <a:off x="2903679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3" name="Rectangle 452"/>
          <p:cNvSpPr>
            <a:spLocks noChangeArrowheads="1"/>
          </p:cNvSpPr>
          <p:nvPr/>
        </p:nvSpPr>
        <p:spPr bwMode="auto">
          <a:xfrm>
            <a:off x="3264816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4" name="Rectangle 453"/>
          <p:cNvSpPr>
            <a:spLocks noChangeArrowheads="1"/>
          </p:cNvSpPr>
          <p:nvPr/>
        </p:nvSpPr>
        <p:spPr bwMode="auto">
          <a:xfrm>
            <a:off x="3264816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5" name="Rectangle 454"/>
          <p:cNvSpPr>
            <a:spLocks noChangeArrowheads="1"/>
          </p:cNvSpPr>
          <p:nvPr/>
        </p:nvSpPr>
        <p:spPr bwMode="auto">
          <a:xfrm>
            <a:off x="3264816" y="598245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6" name="Rectangle 455"/>
          <p:cNvSpPr>
            <a:spLocks noChangeArrowheads="1"/>
          </p:cNvSpPr>
          <p:nvPr/>
        </p:nvSpPr>
        <p:spPr bwMode="auto">
          <a:xfrm>
            <a:off x="3264816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7" name="Rectangle 456"/>
          <p:cNvSpPr>
            <a:spLocks noChangeArrowheads="1"/>
          </p:cNvSpPr>
          <p:nvPr/>
        </p:nvSpPr>
        <p:spPr bwMode="auto">
          <a:xfrm>
            <a:off x="3264816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8" name="Rectangle 457"/>
          <p:cNvSpPr>
            <a:spLocks noChangeArrowheads="1"/>
          </p:cNvSpPr>
          <p:nvPr/>
        </p:nvSpPr>
        <p:spPr bwMode="auto">
          <a:xfrm>
            <a:off x="3264816" y="1499261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3" name="Rectangle 462"/>
          <p:cNvSpPr>
            <a:spLocks noChangeArrowheads="1"/>
          </p:cNvSpPr>
          <p:nvPr/>
        </p:nvSpPr>
        <p:spPr bwMode="auto">
          <a:xfrm>
            <a:off x="362960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4" name="Rectangle 463"/>
          <p:cNvSpPr>
            <a:spLocks noChangeArrowheads="1"/>
          </p:cNvSpPr>
          <p:nvPr/>
        </p:nvSpPr>
        <p:spPr bwMode="auto">
          <a:xfrm>
            <a:off x="362960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5" name="Rectangle 464"/>
          <p:cNvSpPr>
            <a:spLocks noChangeArrowheads="1"/>
          </p:cNvSpPr>
          <p:nvPr/>
        </p:nvSpPr>
        <p:spPr bwMode="auto">
          <a:xfrm>
            <a:off x="3629600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6" name="Rectangle 465"/>
          <p:cNvSpPr>
            <a:spLocks noChangeArrowheads="1"/>
          </p:cNvSpPr>
          <p:nvPr/>
        </p:nvSpPr>
        <p:spPr bwMode="auto">
          <a:xfrm>
            <a:off x="3629600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7" name="Rectangle 466"/>
          <p:cNvSpPr>
            <a:spLocks noChangeArrowheads="1"/>
          </p:cNvSpPr>
          <p:nvPr/>
        </p:nvSpPr>
        <p:spPr bwMode="auto">
          <a:xfrm>
            <a:off x="3629600" y="1201963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8" name="Rectangle 467"/>
          <p:cNvSpPr>
            <a:spLocks noChangeArrowheads="1"/>
          </p:cNvSpPr>
          <p:nvPr/>
        </p:nvSpPr>
        <p:spPr bwMode="auto">
          <a:xfrm>
            <a:off x="3629600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4" name="Rectangle 473"/>
          <p:cNvSpPr>
            <a:spLocks noChangeArrowheads="1"/>
          </p:cNvSpPr>
          <p:nvPr/>
        </p:nvSpPr>
        <p:spPr bwMode="auto">
          <a:xfrm>
            <a:off x="3990736" y="0"/>
            <a:ext cx="218870" cy="21887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5" name="Rectangle 474"/>
          <p:cNvSpPr>
            <a:spLocks noChangeArrowheads="1"/>
          </p:cNvSpPr>
          <p:nvPr/>
        </p:nvSpPr>
        <p:spPr bwMode="auto">
          <a:xfrm>
            <a:off x="3990736" y="300947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6" name="Rectangle 475"/>
          <p:cNvSpPr>
            <a:spLocks noChangeArrowheads="1"/>
          </p:cNvSpPr>
          <p:nvPr/>
        </p:nvSpPr>
        <p:spPr bwMode="auto">
          <a:xfrm>
            <a:off x="3990736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7" name="Rectangle 476"/>
          <p:cNvSpPr>
            <a:spLocks noChangeArrowheads="1"/>
          </p:cNvSpPr>
          <p:nvPr/>
        </p:nvSpPr>
        <p:spPr bwMode="auto">
          <a:xfrm>
            <a:off x="3990736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8" name="Rectangle 477"/>
          <p:cNvSpPr>
            <a:spLocks noChangeArrowheads="1"/>
          </p:cNvSpPr>
          <p:nvPr/>
        </p:nvSpPr>
        <p:spPr bwMode="auto">
          <a:xfrm>
            <a:off x="3990736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9" name="Rectangle 478"/>
          <p:cNvSpPr>
            <a:spLocks noChangeArrowheads="1"/>
          </p:cNvSpPr>
          <p:nvPr/>
        </p:nvSpPr>
        <p:spPr bwMode="auto">
          <a:xfrm>
            <a:off x="3990736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0" name="Rectangle 479"/>
          <p:cNvSpPr>
            <a:spLocks noChangeArrowheads="1"/>
          </p:cNvSpPr>
          <p:nvPr/>
        </p:nvSpPr>
        <p:spPr bwMode="auto">
          <a:xfrm>
            <a:off x="3990736" y="1800209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1" name="Rectangle 480"/>
          <p:cNvSpPr>
            <a:spLocks noChangeArrowheads="1"/>
          </p:cNvSpPr>
          <p:nvPr/>
        </p:nvSpPr>
        <p:spPr bwMode="auto">
          <a:xfrm>
            <a:off x="3990736" y="210115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2" name="Rectangle 481"/>
          <p:cNvSpPr>
            <a:spLocks noChangeArrowheads="1"/>
          </p:cNvSpPr>
          <p:nvPr/>
        </p:nvSpPr>
        <p:spPr bwMode="auto">
          <a:xfrm>
            <a:off x="3990736" y="2400277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3" name="Rectangle 482"/>
          <p:cNvSpPr>
            <a:spLocks noChangeArrowheads="1"/>
          </p:cNvSpPr>
          <p:nvPr/>
        </p:nvSpPr>
        <p:spPr bwMode="auto">
          <a:xfrm>
            <a:off x="3990736" y="2701225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4" name="Rectangle 483"/>
          <p:cNvSpPr>
            <a:spLocks noChangeArrowheads="1"/>
          </p:cNvSpPr>
          <p:nvPr/>
        </p:nvSpPr>
        <p:spPr bwMode="auto">
          <a:xfrm>
            <a:off x="3990736" y="3002171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5" name="Rectangle 484"/>
          <p:cNvSpPr>
            <a:spLocks noChangeArrowheads="1"/>
          </p:cNvSpPr>
          <p:nvPr/>
        </p:nvSpPr>
        <p:spPr bwMode="auto">
          <a:xfrm>
            <a:off x="3990736" y="3299470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6" name="Rectangle 485"/>
          <p:cNvSpPr>
            <a:spLocks noChangeArrowheads="1"/>
          </p:cNvSpPr>
          <p:nvPr/>
        </p:nvSpPr>
        <p:spPr bwMode="auto">
          <a:xfrm>
            <a:off x="3990736" y="3600416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7" name="Rectangle 486"/>
          <p:cNvSpPr>
            <a:spLocks noChangeArrowheads="1"/>
          </p:cNvSpPr>
          <p:nvPr/>
        </p:nvSpPr>
        <p:spPr bwMode="auto">
          <a:xfrm>
            <a:off x="4353696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8" name="Rectangle 487"/>
          <p:cNvSpPr>
            <a:spLocks noChangeArrowheads="1"/>
          </p:cNvSpPr>
          <p:nvPr/>
        </p:nvSpPr>
        <p:spPr bwMode="auto">
          <a:xfrm>
            <a:off x="4353696" y="300947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9" name="Rectangle 488"/>
          <p:cNvSpPr>
            <a:spLocks noChangeArrowheads="1"/>
          </p:cNvSpPr>
          <p:nvPr/>
        </p:nvSpPr>
        <p:spPr bwMode="auto">
          <a:xfrm>
            <a:off x="4353696" y="598245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0" name="Rectangle 489"/>
          <p:cNvSpPr>
            <a:spLocks noChangeArrowheads="1"/>
          </p:cNvSpPr>
          <p:nvPr/>
        </p:nvSpPr>
        <p:spPr bwMode="auto">
          <a:xfrm>
            <a:off x="4353696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1" name="Rectangle 490"/>
          <p:cNvSpPr>
            <a:spLocks noChangeArrowheads="1"/>
          </p:cNvSpPr>
          <p:nvPr/>
        </p:nvSpPr>
        <p:spPr bwMode="auto">
          <a:xfrm>
            <a:off x="4353696" y="1201963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2" name="Rectangle 491"/>
          <p:cNvSpPr>
            <a:spLocks noChangeArrowheads="1"/>
          </p:cNvSpPr>
          <p:nvPr/>
        </p:nvSpPr>
        <p:spPr bwMode="auto">
          <a:xfrm>
            <a:off x="4353696" y="1499261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3" name="Rectangle 492"/>
          <p:cNvSpPr>
            <a:spLocks noChangeArrowheads="1"/>
          </p:cNvSpPr>
          <p:nvPr/>
        </p:nvSpPr>
        <p:spPr bwMode="auto">
          <a:xfrm>
            <a:off x="4353696" y="1800209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4" name="Rectangle 493"/>
          <p:cNvSpPr>
            <a:spLocks noChangeArrowheads="1"/>
          </p:cNvSpPr>
          <p:nvPr/>
        </p:nvSpPr>
        <p:spPr bwMode="auto">
          <a:xfrm>
            <a:off x="4353695" y="2101155"/>
            <a:ext cx="220695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5" name="Rectangle 494"/>
          <p:cNvSpPr>
            <a:spLocks noChangeArrowheads="1"/>
          </p:cNvSpPr>
          <p:nvPr/>
        </p:nvSpPr>
        <p:spPr bwMode="auto">
          <a:xfrm>
            <a:off x="4718479" y="0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6" name="Rectangle 495"/>
          <p:cNvSpPr>
            <a:spLocks noChangeArrowheads="1"/>
          </p:cNvSpPr>
          <p:nvPr/>
        </p:nvSpPr>
        <p:spPr bwMode="auto">
          <a:xfrm>
            <a:off x="4718479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7" name="Rectangle 496"/>
          <p:cNvSpPr>
            <a:spLocks noChangeArrowheads="1"/>
          </p:cNvSpPr>
          <p:nvPr/>
        </p:nvSpPr>
        <p:spPr bwMode="auto">
          <a:xfrm>
            <a:off x="4718479" y="598245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8" name="Rectangle 497"/>
          <p:cNvSpPr>
            <a:spLocks noChangeArrowheads="1"/>
          </p:cNvSpPr>
          <p:nvPr/>
        </p:nvSpPr>
        <p:spPr bwMode="auto">
          <a:xfrm>
            <a:off x="4718479" y="901016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9" name="Rectangle 498"/>
          <p:cNvSpPr>
            <a:spLocks noChangeArrowheads="1"/>
          </p:cNvSpPr>
          <p:nvPr/>
        </p:nvSpPr>
        <p:spPr bwMode="auto">
          <a:xfrm>
            <a:off x="4718479" y="1201963"/>
            <a:ext cx="215221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0" name="Rectangle 499"/>
          <p:cNvSpPr>
            <a:spLocks noChangeArrowheads="1"/>
          </p:cNvSpPr>
          <p:nvPr/>
        </p:nvSpPr>
        <p:spPr bwMode="auto">
          <a:xfrm>
            <a:off x="4718479" y="1499261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5" name="Rectangle 504"/>
          <p:cNvSpPr>
            <a:spLocks noChangeArrowheads="1"/>
          </p:cNvSpPr>
          <p:nvPr/>
        </p:nvSpPr>
        <p:spPr bwMode="auto">
          <a:xfrm>
            <a:off x="5079615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6" name="Rectangle 505"/>
          <p:cNvSpPr>
            <a:spLocks noChangeArrowheads="1"/>
          </p:cNvSpPr>
          <p:nvPr/>
        </p:nvSpPr>
        <p:spPr bwMode="auto">
          <a:xfrm>
            <a:off x="5079615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7" name="Rectangle 506"/>
          <p:cNvSpPr>
            <a:spLocks noChangeArrowheads="1"/>
          </p:cNvSpPr>
          <p:nvPr/>
        </p:nvSpPr>
        <p:spPr bwMode="auto">
          <a:xfrm>
            <a:off x="5079615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8" name="Rectangle 507"/>
          <p:cNvSpPr>
            <a:spLocks noChangeArrowheads="1"/>
          </p:cNvSpPr>
          <p:nvPr/>
        </p:nvSpPr>
        <p:spPr bwMode="auto">
          <a:xfrm>
            <a:off x="5079615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9" name="Rectangle 508"/>
          <p:cNvSpPr>
            <a:spLocks noChangeArrowheads="1"/>
          </p:cNvSpPr>
          <p:nvPr/>
        </p:nvSpPr>
        <p:spPr bwMode="auto">
          <a:xfrm>
            <a:off x="5079615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0" name="Rectangle 509"/>
          <p:cNvSpPr>
            <a:spLocks noChangeArrowheads="1"/>
          </p:cNvSpPr>
          <p:nvPr/>
        </p:nvSpPr>
        <p:spPr bwMode="auto">
          <a:xfrm>
            <a:off x="5079615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4" name="Rectangle 513"/>
          <p:cNvSpPr>
            <a:spLocks noChangeArrowheads="1"/>
          </p:cNvSpPr>
          <p:nvPr/>
        </p:nvSpPr>
        <p:spPr bwMode="auto">
          <a:xfrm>
            <a:off x="5444398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5" name="Rectangle 514"/>
          <p:cNvSpPr>
            <a:spLocks noChangeArrowheads="1"/>
          </p:cNvSpPr>
          <p:nvPr/>
        </p:nvSpPr>
        <p:spPr bwMode="auto">
          <a:xfrm>
            <a:off x="5444398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6" name="Rectangle 515"/>
          <p:cNvSpPr>
            <a:spLocks noChangeArrowheads="1"/>
          </p:cNvSpPr>
          <p:nvPr/>
        </p:nvSpPr>
        <p:spPr bwMode="auto">
          <a:xfrm>
            <a:off x="5444398" y="598245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7" name="Rectangle 516"/>
          <p:cNvSpPr>
            <a:spLocks noChangeArrowheads="1"/>
          </p:cNvSpPr>
          <p:nvPr/>
        </p:nvSpPr>
        <p:spPr bwMode="auto">
          <a:xfrm>
            <a:off x="5444398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8" name="Rectangle 517"/>
          <p:cNvSpPr>
            <a:spLocks noChangeArrowheads="1"/>
          </p:cNvSpPr>
          <p:nvPr/>
        </p:nvSpPr>
        <p:spPr bwMode="auto">
          <a:xfrm>
            <a:off x="5444398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9" name="Rectangle 518"/>
          <p:cNvSpPr>
            <a:spLocks noChangeArrowheads="1"/>
          </p:cNvSpPr>
          <p:nvPr/>
        </p:nvSpPr>
        <p:spPr bwMode="auto">
          <a:xfrm>
            <a:off x="5444398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6" name="Rectangle 525"/>
          <p:cNvSpPr>
            <a:spLocks noChangeArrowheads="1"/>
          </p:cNvSpPr>
          <p:nvPr/>
        </p:nvSpPr>
        <p:spPr bwMode="auto">
          <a:xfrm>
            <a:off x="5805534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7" name="Rectangle 526"/>
          <p:cNvSpPr>
            <a:spLocks noChangeArrowheads="1"/>
          </p:cNvSpPr>
          <p:nvPr/>
        </p:nvSpPr>
        <p:spPr bwMode="auto">
          <a:xfrm>
            <a:off x="5805534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8" name="Rectangle 527"/>
          <p:cNvSpPr>
            <a:spLocks noChangeArrowheads="1"/>
          </p:cNvSpPr>
          <p:nvPr/>
        </p:nvSpPr>
        <p:spPr bwMode="auto">
          <a:xfrm>
            <a:off x="5805534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9" name="Rectangle 528"/>
          <p:cNvSpPr>
            <a:spLocks noChangeArrowheads="1"/>
          </p:cNvSpPr>
          <p:nvPr/>
        </p:nvSpPr>
        <p:spPr bwMode="auto">
          <a:xfrm>
            <a:off x="5805534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0" name="Rectangle 529"/>
          <p:cNvSpPr>
            <a:spLocks noChangeArrowheads="1"/>
          </p:cNvSpPr>
          <p:nvPr/>
        </p:nvSpPr>
        <p:spPr bwMode="auto">
          <a:xfrm>
            <a:off x="5805534" y="1201963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1" name="Rectangle 530"/>
          <p:cNvSpPr>
            <a:spLocks noChangeArrowheads="1"/>
          </p:cNvSpPr>
          <p:nvPr/>
        </p:nvSpPr>
        <p:spPr bwMode="auto">
          <a:xfrm>
            <a:off x="5805534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6" name="Rectangle 535"/>
          <p:cNvSpPr>
            <a:spLocks noChangeArrowheads="1"/>
          </p:cNvSpPr>
          <p:nvPr/>
        </p:nvSpPr>
        <p:spPr bwMode="auto">
          <a:xfrm>
            <a:off x="6168494" y="0"/>
            <a:ext cx="220695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7" name="Rectangle 536"/>
          <p:cNvSpPr>
            <a:spLocks noChangeArrowheads="1"/>
          </p:cNvSpPr>
          <p:nvPr/>
        </p:nvSpPr>
        <p:spPr bwMode="auto">
          <a:xfrm>
            <a:off x="6168494" y="300947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8" name="Rectangle 537"/>
          <p:cNvSpPr>
            <a:spLocks noChangeArrowheads="1"/>
          </p:cNvSpPr>
          <p:nvPr/>
        </p:nvSpPr>
        <p:spPr bwMode="auto">
          <a:xfrm>
            <a:off x="6168494" y="598245"/>
            <a:ext cx="220695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9" name="Rectangle 538"/>
          <p:cNvSpPr>
            <a:spLocks noChangeArrowheads="1"/>
          </p:cNvSpPr>
          <p:nvPr/>
        </p:nvSpPr>
        <p:spPr bwMode="auto">
          <a:xfrm>
            <a:off x="6168494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0" name="Rectangle 539"/>
          <p:cNvSpPr>
            <a:spLocks noChangeArrowheads="1"/>
          </p:cNvSpPr>
          <p:nvPr/>
        </p:nvSpPr>
        <p:spPr bwMode="auto">
          <a:xfrm>
            <a:off x="6168494" y="1201963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1" name="Rectangle 540"/>
          <p:cNvSpPr>
            <a:spLocks noChangeArrowheads="1"/>
          </p:cNvSpPr>
          <p:nvPr/>
        </p:nvSpPr>
        <p:spPr bwMode="auto">
          <a:xfrm>
            <a:off x="6168494" y="1499261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6" name="Rectangle 545"/>
          <p:cNvSpPr>
            <a:spLocks noChangeArrowheads="1"/>
          </p:cNvSpPr>
          <p:nvPr/>
        </p:nvSpPr>
        <p:spPr bwMode="auto">
          <a:xfrm>
            <a:off x="6533277" y="0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7" name="Rectangle 546"/>
          <p:cNvSpPr>
            <a:spLocks noChangeArrowheads="1"/>
          </p:cNvSpPr>
          <p:nvPr/>
        </p:nvSpPr>
        <p:spPr bwMode="auto">
          <a:xfrm>
            <a:off x="6533277" y="300947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8" name="Rectangle 547"/>
          <p:cNvSpPr>
            <a:spLocks noChangeArrowheads="1"/>
          </p:cNvSpPr>
          <p:nvPr/>
        </p:nvSpPr>
        <p:spPr bwMode="auto">
          <a:xfrm>
            <a:off x="6533277" y="598245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9" name="Rectangle 548"/>
          <p:cNvSpPr>
            <a:spLocks noChangeArrowheads="1"/>
          </p:cNvSpPr>
          <p:nvPr/>
        </p:nvSpPr>
        <p:spPr bwMode="auto">
          <a:xfrm>
            <a:off x="6533277" y="901016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0" name="Rectangle 549"/>
          <p:cNvSpPr>
            <a:spLocks noChangeArrowheads="1"/>
          </p:cNvSpPr>
          <p:nvPr/>
        </p:nvSpPr>
        <p:spPr bwMode="auto">
          <a:xfrm>
            <a:off x="6533277" y="1201963"/>
            <a:ext cx="215221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1" name="Rectangle 550"/>
          <p:cNvSpPr>
            <a:spLocks noChangeArrowheads="1"/>
          </p:cNvSpPr>
          <p:nvPr/>
        </p:nvSpPr>
        <p:spPr bwMode="auto">
          <a:xfrm>
            <a:off x="6533277" y="1499261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8" name="Rectangle 558"/>
          <p:cNvSpPr>
            <a:spLocks noChangeArrowheads="1"/>
          </p:cNvSpPr>
          <p:nvPr/>
        </p:nvSpPr>
        <p:spPr bwMode="auto">
          <a:xfrm>
            <a:off x="6894413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9" name="Rectangle 559"/>
          <p:cNvSpPr>
            <a:spLocks noChangeArrowheads="1"/>
          </p:cNvSpPr>
          <p:nvPr/>
        </p:nvSpPr>
        <p:spPr bwMode="auto">
          <a:xfrm>
            <a:off x="6894413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0" name="Rectangle 560"/>
          <p:cNvSpPr>
            <a:spLocks noChangeArrowheads="1"/>
          </p:cNvSpPr>
          <p:nvPr/>
        </p:nvSpPr>
        <p:spPr bwMode="auto">
          <a:xfrm>
            <a:off x="6894413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1" name="Rectangle 561"/>
          <p:cNvSpPr>
            <a:spLocks noChangeArrowheads="1"/>
          </p:cNvSpPr>
          <p:nvPr/>
        </p:nvSpPr>
        <p:spPr bwMode="auto">
          <a:xfrm>
            <a:off x="6894413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2" name="Rectangle 562"/>
          <p:cNvSpPr>
            <a:spLocks noChangeArrowheads="1"/>
          </p:cNvSpPr>
          <p:nvPr/>
        </p:nvSpPr>
        <p:spPr bwMode="auto">
          <a:xfrm>
            <a:off x="6894413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3" name="Rectangle 563"/>
          <p:cNvSpPr>
            <a:spLocks noChangeArrowheads="1"/>
          </p:cNvSpPr>
          <p:nvPr/>
        </p:nvSpPr>
        <p:spPr bwMode="auto">
          <a:xfrm>
            <a:off x="6894413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7" name="Rectangle 567"/>
          <p:cNvSpPr>
            <a:spLocks noChangeArrowheads="1"/>
          </p:cNvSpPr>
          <p:nvPr/>
        </p:nvSpPr>
        <p:spPr bwMode="auto">
          <a:xfrm>
            <a:off x="7259196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8" name="Rectangle 568"/>
          <p:cNvSpPr>
            <a:spLocks noChangeArrowheads="1"/>
          </p:cNvSpPr>
          <p:nvPr/>
        </p:nvSpPr>
        <p:spPr bwMode="auto">
          <a:xfrm>
            <a:off x="7259196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9" name="Rectangle 569"/>
          <p:cNvSpPr>
            <a:spLocks noChangeArrowheads="1"/>
          </p:cNvSpPr>
          <p:nvPr/>
        </p:nvSpPr>
        <p:spPr bwMode="auto">
          <a:xfrm>
            <a:off x="7259196" y="598245"/>
            <a:ext cx="218870" cy="220695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0" name="Rectangle 570"/>
          <p:cNvSpPr>
            <a:spLocks noChangeArrowheads="1"/>
          </p:cNvSpPr>
          <p:nvPr/>
        </p:nvSpPr>
        <p:spPr bwMode="auto">
          <a:xfrm>
            <a:off x="7259196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1" name="Rectangle 571"/>
          <p:cNvSpPr>
            <a:spLocks noChangeArrowheads="1"/>
          </p:cNvSpPr>
          <p:nvPr/>
        </p:nvSpPr>
        <p:spPr bwMode="auto">
          <a:xfrm>
            <a:off x="7259196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2" name="Rectangle 572"/>
          <p:cNvSpPr>
            <a:spLocks noChangeArrowheads="1"/>
          </p:cNvSpPr>
          <p:nvPr/>
        </p:nvSpPr>
        <p:spPr bwMode="auto">
          <a:xfrm>
            <a:off x="7259196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6" name="Rectangle 576"/>
          <p:cNvSpPr>
            <a:spLocks noChangeArrowheads="1"/>
          </p:cNvSpPr>
          <p:nvPr/>
        </p:nvSpPr>
        <p:spPr bwMode="auto">
          <a:xfrm>
            <a:off x="7618508" y="0"/>
            <a:ext cx="220695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7" name="Rectangle 577"/>
          <p:cNvSpPr>
            <a:spLocks noChangeArrowheads="1"/>
          </p:cNvSpPr>
          <p:nvPr/>
        </p:nvSpPr>
        <p:spPr bwMode="auto">
          <a:xfrm>
            <a:off x="7618508" y="300947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8" name="Rectangle 578"/>
          <p:cNvSpPr>
            <a:spLocks noChangeArrowheads="1"/>
          </p:cNvSpPr>
          <p:nvPr/>
        </p:nvSpPr>
        <p:spPr bwMode="auto">
          <a:xfrm>
            <a:off x="7618508" y="598245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9" name="Rectangle 579"/>
          <p:cNvSpPr>
            <a:spLocks noChangeArrowheads="1"/>
          </p:cNvSpPr>
          <p:nvPr/>
        </p:nvSpPr>
        <p:spPr bwMode="auto">
          <a:xfrm>
            <a:off x="7618508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0" name="Rectangle 580"/>
          <p:cNvSpPr>
            <a:spLocks noChangeArrowheads="1"/>
          </p:cNvSpPr>
          <p:nvPr/>
        </p:nvSpPr>
        <p:spPr bwMode="auto">
          <a:xfrm>
            <a:off x="7618508" y="1201963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1" name="Rectangle 581"/>
          <p:cNvSpPr>
            <a:spLocks noChangeArrowheads="1"/>
          </p:cNvSpPr>
          <p:nvPr/>
        </p:nvSpPr>
        <p:spPr bwMode="auto">
          <a:xfrm>
            <a:off x="7618508" y="1499261"/>
            <a:ext cx="220695" cy="220695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2" name="Rectangle 582"/>
          <p:cNvSpPr>
            <a:spLocks noChangeArrowheads="1"/>
          </p:cNvSpPr>
          <p:nvPr/>
        </p:nvSpPr>
        <p:spPr bwMode="auto">
          <a:xfrm>
            <a:off x="7618508" y="1800209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3" name="Rectangle 583"/>
          <p:cNvSpPr>
            <a:spLocks noChangeArrowheads="1"/>
          </p:cNvSpPr>
          <p:nvPr/>
        </p:nvSpPr>
        <p:spPr bwMode="auto">
          <a:xfrm>
            <a:off x="7618508" y="2101155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4" name="Rectangle 584"/>
          <p:cNvSpPr>
            <a:spLocks noChangeArrowheads="1"/>
          </p:cNvSpPr>
          <p:nvPr/>
        </p:nvSpPr>
        <p:spPr bwMode="auto">
          <a:xfrm>
            <a:off x="7618508" y="2400277"/>
            <a:ext cx="220695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5" name="Rectangle 585"/>
          <p:cNvSpPr>
            <a:spLocks noChangeArrowheads="1"/>
          </p:cNvSpPr>
          <p:nvPr/>
        </p:nvSpPr>
        <p:spPr bwMode="auto">
          <a:xfrm>
            <a:off x="7618508" y="2701225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6" name="Rectangle 586"/>
          <p:cNvSpPr>
            <a:spLocks noChangeArrowheads="1"/>
          </p:cNvSpPr>
          <p:nvPr/>
        </p:nvSpPr>
        <p:spPr bwMode="auto">
          <a:xfrm>
            <a:off x="7618508" y="3002171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7" name="Rectangle 587"/>
          <p:cNvSpPr>
            <a:spLocks noChangeArrowheads="1"/>
          </p:cNvSpPr>
          <p:nvPr/>
        </p:nvSpPr>
        <p:spPr bwMode="auto">
          <a:xfrm>
            <a:off x="7618507" y="3299470"/>
            <a:ext cx="220695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8" name="Rectangle 588"/>
          <p:cNvSpPr>
            <a:spLocks noChangeArrowheads="1"/>
          </p:cNvSpPr>
          <p:nvPr/>
        </p:nvSpPr>
        <p:spPr bwMode="auto">
          <a:xfrm>
            <a:off x="7983291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9" name="Rectangle 589"/>
          <p:cNvSpPr>
            <a:spLocks noChangeArrowheads="1"/>
          </p:cNvSpPr>
          <p:nvPr/>
        </p:nvSpPr>
        <p:spPr bwMode="auto">
          <a:xfrm>
            <a:off x="7983291" y="300947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0" name="Rectangle 590"/>
          <p:cNvSpPr>
            <a:spLocks noChangeArrowheads="1"/>
          </p:cNvSpPr>
          <p:nvPr/>
        </p:nvSpPr>
        <p:spPr bwMode="auto">
          <a:xfrm>
            <a:off x="7983291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1" name="Rectangle 591"/>
          <p:cNvSpPr>
            <a:spLocks noChangeArrowheads="1"/>
          </p:cNvSpPr>
          <p:nvPr/>
        </p:nvSpPr>
        <p:spPr bwMode="auto">
          <a:xfrm>
            <a:off x="7983291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2" name="Rectangle 592"/>
          <p:cNvSpPr>
            <a:spLocks noChangeArrowheads="1"/>
          </p:cNvSpPr>
          <p:nvPr/>
        </p:nvSpPr>
        <p:spPr bwMode="auto">
          <a:xfrm>
            <a:off x="7983291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3" name="Rectangle 593"/>
          <p:cNvSpPr>
            <a:spLocks noChangeArrowheads="1"/>
          </p:cNvSpPr>
          <p:nvPr/>
        </p:nvSpPr>
        <p:spPr bwMode="auto">
          <a:xfrm>
            <a:off x="7983291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4" name="Rectangle 594"/>
          <p:cNvSpPr>
            <a:spLocks noChangeArrowheads="1"/>
          </p:cNvSpPr>
          <p:nvPr/>
        </p:nvSpPr>
        <p:spPr bwMode="auto">
          <a:xfrm>
            <a:off x="7983291" y="1800209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5" name="Rectangle 595"/>
          <p:cNvSpPr>
            <a:spLocks noChangeArrowheads="1"/>
          </p:cNvSpPr>
          <p:nvPr/>
        </p:nvSpPr>
        <p:spPr bwMode="auto">
          <a:xfrm>
            <a:off x="7983291" y="210115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6" name="Rectangle 596"/>
          <p:cNvSpPr>
            <a:spLocks noChangeArrowheads="1"/>
          </p:cNvSpPr>
          <p:nvPr/>
        </p:nvSpPr>
        <p:spPr bwMode="auto">
          <a:xfrm>
            <a:off x="7983291" y="2400277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7" name="Rectangle 597"/>
          <p:cNvSpPr>
            <a:spLocks noChangeArrowheads="1"/>
          </p:cNvSpPr>
          <p:nvPr/>
        </p:nvSpPr>
        <p:spPr bwMode="auto">
          <a:xfrm>
            <a:off x="7983291" y="2701225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8" name="Rectangle 598"/>
          <p:cNvSpPr>
            <a:spLocks noChangeArrowheads="1"/>
          </p:cNvSpPr>
          <p:nvPr/>
        </p:nvSpPr>
        <p:spPr bwMode="auto">
          <a:xfrm>
            <a:off x="8344427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9" name="Rectangle 599"/>
          <p:cNvSpPr>
            <a:spLocks noChangeArrowheads="1"/>
          </p:cNvSpPr>
          <p:nvPr/>
        </p:nvSpPr>
        <p:spPr bwMode="auto">
          <a:xfrm>
            <a:off x="8344427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0" name="Rectangle 600"/>
          <p:cNvSpPr>
            <a:spLocks noChangeArrowheads="1"/>
          </p:cNvSpPr>
          <p:nvPr/>
        </p:nvSpPr>
        <p:spPr bwMode="auto">
          <a:xfrm>
            <a:off x="8344427" y="598245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1" name="Rectangle 601"/>
          <p:cNvSpPr>
            <a:spLocks noChangeArrowheads="1"/>
          </p:cNvSpPr>
          <p:nvPr/>
        </p:nvSpPr>
        <p:spPr bwMode="auto">
          <a:xfrm>
            <a:off x="8344427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2" name="Rectangle 602"/>
          <p:cNvSpPr>
            <a:spLocks noChangeArrowheads="1"/>
          </p:cNvSpPr>
          <p:nvPr/>
        </p:nvSpPr>
        <p:spPr bwMode="auto">
          <a:xfrm>
            <a:off x="8344427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3" name="Rectangle 603"/>
          <p:cNvSpPr>
            <a:spLocks noChangeArrowheads="1"/>
          </p:cNvSpPr>
          <p:nvPr/>
        </p:nvSpPr>
        <p:spPr bwMode="auto">
          <a:xfrm>
            <a:off x="8344427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7" name="Rectangle 607"/>
          <p:cNvSpPr>
            <a:spLocks noChangeArrowheads="1"/>
          </p:cNvSpPr>
          <p:nvPr/>
        </p:nvSpPr>
        <p:spPr bwMode="auto">
          <a:xfrm>
            <a:off x="8709210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8" name="Rectangle 608"/>
          <p:cNvSpPr>
            <a:spLocks noChangeArrowheads="1"/>
          </p:cNvSpPr>
          <p:nvPr/>
        </p:nvSpPr>
        <p:spPr bwMode="auto">
          <a:xfrm>
            <a:off x="8709210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9" name="Rectangle 609"/>
          <p:cNvSpPr>
            <a:spLocks noChangeArrowheads="1"/>
          </p:cNvSpPr>
          <p:nvPr/>
        </p:nvSpPr>
        <p:spPr bwMode="auto">
          <a:xfrm>
            <a:off x="8709210" y="598245"/>
            <a:ext cx="218870" cy="220695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0" name="Rectangle 610"/>
          <p:cNvSpPr>
            <a:spLocks noChangeArrowheads="1"/>
          </p:cNvSpPr>
          <p:nvPr/>
        </p:nvSpPr>
        <p:spPr bwMode="auto">
          <a:xfrm>
            <a:off x="8709210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1" name="Rectangle 611"/>
          <p:cNvSpPr>
            <a:spLocks noChangeArrowheads="1"/>
          </p:cNvSpPr>
          <p:nvPr/>
        </p:nvSpPr>
        <p:spPr bwMode="auto">
          <a:xfrm>
            <a:off x="8709210" y="1201963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2" name="Rectangle 612"/>
          <p:cNvSpPr>
            <a:spLocks noChangeArrowheads="1"/>
          </p:cNvSpPr>
          <p:nvPr/>
        </p:nvSpPr>
        <p:spPr bwMode="auto">
          <a:xfrm>
            <a:off x="8709210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9" name="Rectangle 619"/>
          <p:cNvSpPr>
            <a:spLocks noChangeArrowheads="1"/>
          </p:cNvSpPr>
          <p:nvPr/>
        </p:nvSpPr>
        <p:spPr bwMode="auto">
          <a:xfrm>
            <a:off x="9073993" y="0"/>
            <a:ext cx="215221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0" name="Rectangle 620"/>
          <p:cNvSpPr>
            <a:spLocks noChangeArrowheads="1"/>
          </p:cNvSpPr>
          <p:nvPr/>
        </p:nvSpPr>
        <p:spPr bwMode="auto">
          <a:xfrm>
            <a:off x="9073993" y="300947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1" name="Rectangle 621"/>
          <p:cNvSpPr>
            <a:spLocks noChangeArrowheads="1"/>
          </p:cNvSpPr>
          <p:nvPr/>
        </p:nvSpPr>
        <p:spPr bwMode="auto">
          <a:xfrm>
            <a:off x="9073993" y="598245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2" name="Rectangle 622"/>
          <p:cNvSpPr>
            <a:spLocks noChangeArrowheads="1"/>
          </p:cNvSpPr>
          <p:nvPr/>
        </p:nvSpPr>
        <p:spPr bwMode="auto">
          <a:xfrm>
            <a:off x="9073993" y="901016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3" name="Rectangle 623"/>
          <p:cNvSpPr>
            <a:spLocks noChangeArrowheads="1"/>
          </p:cNvSpPr>
          <p:nvPr/>
        </p:nvSpPr>
        <p:spPr bwMode="auto">
          <a:xfrm>
            <a:off x="9073993" y="1201963"/>
            <a:ext cx="215221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4" name="Rectangle 624"/>
          <p:cNvSpPr>
            <a:spLocks noChangeArrowheads="1"/>
          </p:cNvSpPr>
          <p:nvPr/>
        </p:nvSpPr>
        <p:spPr bwMode="auto">
          <a:xfrm>
            <a:off x="9073993" y="1499261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9" name="Rectangle 629"/>
          <p:cNvSpPr>
            <a:spLocks noChangeArrowheads="1"/>
          </p:cNvSpPr>
          <p:nvPr/>
        </p:nvSpPr>
        <p:spPr bwMode="auto">
          <a:xfrm>
            <a:off x="9433306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0" name="Rectangle 630"/>
          <p:cNvSpPr>
            <a:spLocks noChangeArrowheads="1"/>
          </p:cNvSpPr>
          <p:nvPr/>
        </p:nvSpPr>
        <p:spPr bwMode="auto">
          <a:xfrm>
            <a:off x="9433306" y="300947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1" name="Rectangle 631"/>
          <p:cNvSpPr>
            <a:spLocks noChangeArrowheads="1"/>
          </p:cNvSpPr>
          <p:nvPr/>
        </p:nvSpPr>
        <p:spPr bwMode="auto">
          <a:xfrm>
            <a:off x="9433306" y="598245"/>
            <a:ext cx="220695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2" name="Rectangle 632"/>
          <p:cNvSpPr>
            <a:spLocks noChangeArrowheads="1"/>
          </p:cNvSpPr>
          <p:nvPr/>
        </p:nvSpPr>
        <p:spPr bwMode="auto">
          <a:xfrm>
            <a:off x="9433306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3" name="Rectangle 633"/>
          <p:cNvSpPr>
            <a:spLocks noChangeArrowheads="1"/>
          </p:cNvSpPr>
          <p:nvPr/>
        </p:nvSpPr>
        <p:spPr bwMode="auto">
          <a:xfrm>
            <a:off x="9433306" y="1201963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4" name="Rectangle 634"/>
          <p:cNvSpPr>
            <a:spLocks noChangeArrowheads="1"/>
          </p:cNvSpPr>
          <p:nvPr/>
        </p:nvSpPr>
        <p:spPr bwMode="auto">
          <a:xfrm>
            <a:off x="9433306" y="1499261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7" name="Rectangle 637"/>
          <p:cNvSpPr>
            <a:spLocks noChangeArrowheads="1"/>
          </p:cNvSpPr>
          <p:nvPr/>
        </p:nvSpPr>
        <p:spPr bwMode="auto">
          <a:xfrm>
            <a:off x="9798088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8" name="Rectangle 638"/>
          <p:cNvSpPr>
            <a:spLocks noChangeArrowheads="1"/>
          </p:cNvSpPr>
          <p:nvPr/>
        </p:nvSpPr>
        <p:spPr bwMode="auto">
          <a:xfrm>
            <a:off x="9798088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9" name="Rectangle 639"/>
          <p:cNvSpPr>
            <a:spLocks noChangeArrowheads="1"/>
          </p:cNvSpPr>
          <p:nvPr/>
        </p:nvSpPr>
        <p:spPr bwMode="auto">
          <a:xfrm>
            <a:off x="9798088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0" name="Rectangle 640"/>
          <p:cNvSpPr>
            <a:spLocks noChangeArrowheads="1"/>
          </p:cNvSpPr>
          <p:nvPr/>
        </p:nvSpPr>
        <p:spPr bwMode="auto">
          <a:xfrm>
            <a:off x="9798088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1" name="Rectangle 641"/>
          <p:cNvSpPr>
            <a:spLocks noChangeArrowheads="1"/>
          </p:cNvSpPr>
          <p:nvPr/>
        </p:nvSpPr>
        <p:spPr bwMode="auto">
          <a:xfrm>
            <a:off x="9798088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2" name="Rectangle 642"/>
          <p:cNvSpPr>
            <a:spLocks noChangeArrowheads="1"/>
          </p:cNvSpPr>
          <p:nvPr/>
        </p:nvSpPr>
        <p:spPr bwMode="auto">
          <a:xfrm>
            <a:off x="9798088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7" name="Rectangle 647"/>
          <p:cNvSpPr>
            <a:spLocks noChangeArrowheads="1"/>
          </p:cNvSpPr>
          <p:nvPr/>
        </p:nvSpPr>
        <p:spPr bwMode="auto">
          <a:xfrm>
            <a:off x="10159224" y="0"/>
            <a:ext cx="218870" cy="21887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8" name="Rectangle 648"/>
          <p:cNvSpPr>
            <a:spLocks noChangeArrowheads="1"/>
          </p:cNvSpPr>
          <p:nvPr/>
        </p:nvSpPr>
        <p:spPr bwMode="auto">
          <a:xfrm>
            <a:off x="10159224" y="300947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9" name="Rectangle 649"/>
          <p:cNvSpPr>
            <a:spLocks noChangeArrowheads="1"/>
          </p:cNvSpPr>
          <p:nvPr/>
        </p:nvSpPr>
        <p:spPr bwMode="auto">
          <a:xfrm>
            <a:off x="10159224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0" name="Rectangle 650"/>
          <p:cNvSpPr>
            <a:spLocks noChangeArrowheads="1"/>
          </p:cNvSpPr>
          <p:nvPr/>
        </p:nvSpPr>
        <p:spPr bwMode="auto">
          <a:xfrm>
            <a:off x="10159224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1" name="Rectangle 651"/>
          <p:cNvSpPr>
            <a:spLocks noChangeArrowheads="1"/>
          </p:cNvSpPr>
          <p:nvPr/>
        </p:nvSpPr>
        <p:spPr bwMode="auto">
          <a:xfrm>
            <a:off x="10159224" y="1201963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2" name="Rectangle 652"/>
          <p:cNvSpPr>
            <a:spLocks noChangeArrowheads="1"/>
          </p:cNvSpPr>
          <p:nvPr/>
        </p:nvSpPr>
        <p:spPr bwMode="auto">
          <a:xfrm>
            <a:off x="10159224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0" name="Rectangle 660"/>
          <p:cNvSpPr>
            <a:spLocks noChangeArrowheads="1"/>
          </p:cNvSpPr>
          <p:nvPr/>
        </p:nvSpPr>
        <p:spPr bwMode="auto">
          <a:xfrm>
            <a:off x="10524005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1" name="Rectangle 661"/>
          <p:cNvSpPr>
            <a:spLocks noChangeArrowheads="1"/>
          </p:cNvSpPr>
          <p:nvPr/>
        </p:nvSpPr>
        <p:spPr bwMode="auto">
          <a:xfrm>
            <a:off x="10524005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2" name="Rectangle 662"/>
          <p:cNvSpPr>
            <a:spLocks noChangeArrowheads="1"/>
          </p:cNvSpPr>
          <p:nvPr/>
        </p:nvSpPr>
        <p:spPr bwMode="auto">
          <a:xfrm>
            <a:off x="10524005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3" name="Rectangle 663"/>
          <p:cNvSpPr>
            <a:spLocks noChangeArrowheads="1"/>
          </p:cNvSpPr>
          <p:nvPr/>
        </p:nvSpPr>
        <p:spPr bwMode="auto">
          <a:xfrm>
            <a:off x="10524005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4" name="Rectangle 664"/>
          <p:cNvSpPr>
            <a:spLocks noChangeArrowheads="1"/>
          </p:cNvSpPr>
          <p:nvPr/>
        </p:nvSpPr>
        <p:spPr bwMode="auto">
          <a:xfrm>
            <a:off x="10524005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5" name="Rectangle 665"/>
          <p:cNvSpPr>
            <a:spLocks noChangeArrowheads="1"/>
          </p:cNvSpPr>
          <p:nvPr/>
        </p:nvSpPr>
        <p:spPr bwMode="auto">
          <a:xfrm>
            <a:off x="10524005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2" name="Rectangle 672"/>
          <p:cNvSpPr>
            <a:spLocks noChangeArrowheads="1"/>
          </p:cNvSpPr>
          <p:nvPr/>
        </p:nvSpPr>
        <p:spPr bwMode="auto">
          <a:xfrm>
            <a:off x="10886965" y="0"/>
            <a:ext cx="217047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3" name="Rectangle 673"/>
          <p:cNvSpPr>
            <a:spLocks noChangeArrowheads="1"/>
          </p:cNvSpPr>
          <p:nvPr/>
        </p:nvSpPr>
        <p:spPr bwMode="auto">
          <a:xfrm>
            <a:off x="10886965" y="300947"/>
            <a:ext cx="217047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4" name="Rectangle 674"/>
          <p:cNvSpPr>
            <a:spLocks noChangeArrowheads="1"/>
          </p:cNvSpPr>
          <p:nvPr/>
        </p:nvSpPr>
        <p:spPr bwMode="auto">
          <a:xfrm>
            <a:off x="10886965" y="598245"/>
            <a:ext cx="217047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5" name="Rectangle 675"/>
          <p:cNvSpPr>
            <a:spLocks noChangeArrowheads="1"/>
          </p:cNvSpPr>
          <p:nvPr/>
        </p:nvSpPr>
        <p:spPr bwMode="auto">
          <a:xfrm>
            <a:off x="10886965" y="901016"/>
            <a:ext cx="217047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6" name="Rectangle 676"/>
          <p:cNvSpPr>
            <a:spLocks noChangeArrowheads="1"/>
          </p:cNvSpPr>
          <p:nvPr/>
        </p:nvSpPr>
        <p:spPr bwMode="auto">
          <a:xfrm>
            <a:off x="10886965" y="1201963"/>
            <a:ext cx="217047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7" name="Rectangle 677"/>
          <p:cNvSpPr>
            <a:spLocks noChangeArrowheads="1"/>
          </p:cNvSpPr>
          <p:nvPr/>
        </p:nvSpPr>
        <p:spPr bwMode="auto">
          <a:xfrm>
            <a:off x="10886965" y="1499261"/>
            <a:ext cx="217047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6" name="Rectangle 686"/>
          <p:cNvSpPr>
            <a:spLocks noChangeArrowheads="1"/>
          </p:cNvSpPr>
          <p:nvPr/>
        </p:nvSpPr>
        <p:spPr bwMode="auto">
          <a:xfrm>
            <a:off x="11248100" y="0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7" name="Rectangle 687"/>
          <p:cNvSpPr>
            <a:spLocks noChangeArrowheads="1"/>
          </p:cNvSpPr>
          <p:nvPr userDrawn="1"/>
        </p:nvSpPr>
        <p:spPr bwMode="auto">
          <a:xfrm>
            <a:off x="11248100" y="300947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8" name="Rectangle 688"/>
          <p:cNvSpPr>
            <a:spLocks noChangeArrowheads="1"/>
          </p:cNvSpPr>
          <p:nvPr userDrawn="1"/>
        </p:nvSpPr>
        <p:spPr bwMode="auto">
          <a:xfrm>
            <a:off x="11248100" y="598245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9" name="Rectangle 689"/>
          <p:cNvSpPr>
            <a:spLocks noChangeArrowheads="1"/>
          </p:cNvSpPr>
          <p:nvPr userDrawn="1"/>
        </p:nvSpPr>
        <p:spPr bwMode="auto">
          <a:xfrm>
            <a:off x="11248100" y="901016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0" name="Rectangle 690"/>
          <p:cNvSpPr>
            <a:spLocks noChangeArrowheads="1"/>
          </p:cNvSpPr>
          <p:nvPr/>
        </p:nvSpPr>
        <p:spPr bwMode="auto">
          <a:xfrm>
            <a:off x="11248100" y="1201963"/>
            <a:ext cx="220695" cy="218870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1" name="Rectangle 691"/>
          <p:cNvSpPr>
            <a:spLocks noChangeArrowheads="1"/>
          </p:cNvSpPr>
          <p:nvPr/>
        </p:nvSpPr>
        <p:spPr bwMode="auto">
          <a:xfrm>
            <a:off x="11248100" y="1499261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2" name="Rectangle 692"/>
          <p:cNvSpPr>
            <a:spLocks noChangeArrowheads="1"/>
          </p:cNvSpPr>
          <p:nvPr/>
        </p:nvSpPr>
        <p:spPr bwMode="auto">
          <a:xfrm>
            <a:off x="11248100" y="1800209"/>
            <a:ext cx="220695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3" name="Rectangle 693"/>
          <p:cNvSpPr>
            <a:spLocks noChangeArrowheads="1"/>
          </p:cNvSpPr>
          <p:nvPr/>
        </p:nvSpPr>
        <p:spPr bwMode="auto">
          <a:xfrm>
            <a:off x="11248100" y="2101155"/>
            <a:ext cx="220695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4" name="Rectangle 694"/>
          <p:cNvSpPr>
            <a:spLocks noChangeArrowheads="1"/>
          </p:cNvSpPr>
          <p:nvPr/>
        </p:nvSpPr>
        <p:spPr bwMode="auto">
          <a:xfrm>
            <a:off x="11248100" y="2400277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5" name="Rectangle 695"/>
          <p:cNvSpPr>
            <a:spLocks noChangeArrowheads="1"/>
          </p:cNvSpPr>
          <p:nvPr/>
        </p:nvSpPr>
        <p:spPr bwMode="auto">
          <a:xfrm>
            <a:off x="11248101" y="2701224"/>
            <a:ext cx="220695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6" name="Rectangle 696"/>
          <p:cNvSpPr>
            <a:spLocks noChangeArrowheads="1"/>
          </p:cNvSpPr>
          <p:nvPr/>
        </p:nvSpPr>
        <p:spPr bwMode="auto">
          <a:xfrm>
            <a:off x="11612885" y="0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7" name="Rectangle 697"/>
          <p:cNvSpPr>
            <a:spLocks noChangeArrowheads="1"/>
          </p:cNvSpPr>
          <p:nvPr userDrawn="1"/>
        </p:nvSpPr>
        <p:spPr bwMode="auto">
          <a:xfrm>
            <a:off x="11612885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8" name="Rectangle 698"/>
          <p:cNvSpPr>
            <a:spLocks noChangeArrowheads="1"/>
          </p:cNvSpPr>
          <p:nvPr/>
        </p:nvSpPr>
        <p:spPr bwMode="auto">
          <a:xfrm>
            <a:off x="11612885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9" name="Rectangle 699"/>
          <p:cNvSpPr>
            <a:spLocks noChangeArrowheads="1"/>
          </p:cNvSpPr>
          <p:nvPr userDrawn="1"/>
        </p:nvSpPr>
        <p:spPr bwMode="auto">
          <a:xfrm>
            <a:off x="11612885" y="90101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0" name="Rectangle 700"/>
          <p:cNvSpPr>
            <a:spLocks noChangeArrowheads="1"/>
          </p:cNvSpPr>
          <p:nvPr/>
        </p:nvSpPr>
        <p:spPr bwMode="auto">
          <a:xfrm>
            <a:off x="11612885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1" name="Rectangle 701"/>
          <p:cNvSpPr>
            <a:spLocks noChangeArrowheads="1"/>
          </p:cNvSpPr>
          <p:nvPr/>
        </p:nvSpPr>
        <p:spPr bwMode="auto">
          <a:xfrm>
            <a:off x="11612885" y="1499261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2" name="Rectangle 702"/>
          <p:cNvSpPr>
            <a:spLocks noChangeArrowheads="1"/>
          </p:cNvSpPr>
          <p:nvPr/>
        </p:nvSpPr>
        <p:spPr bwMode="auto">
          <a:xfrm>
            <a:off x="11612885" y="1800209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3" name="Rectangle 703"/>
          <p:cNvSpPr>
            <a:spLocks noChangeArrowheads="1"/>
          </p:cNvSpPr>
          <p:nvPr/>
        </p:nvSpPr>
        <p:spPr bwMode="auto">
          <a:xfrm>
            <a:off x="11612885" y="210115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4" name="Rectangle 704"/>
          <p:cNvSpPr>
            <a:spLocks noChangeArrowheads="1"/>
          </p:cNvSpPr>
          <p:nvPr/>
        </p:nvSpPr>
        <p:spPr bwMode="auto">
          <a:xfrm>
            <a:off x="11612885" y="2400277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5" name="Rectangle 705"/>
          <p:cNvSpPr>
            <a:spLocks noChangeArrowheads="1"/>
          </p:cNvSpPr>
          <p:nvPr/>
        </p:nvSpPr>
        <p:spPr bwMode="auto">
          <a:xfrm>
            <a:off x="11612885" y="2701224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6" name="Rectangle 706"/>
          <p:cNvSpPr>
            <a:spLocks noChangeArrowheads="1"/>
          </p:cNvSpPr>
          <p:nvPr/>
        </p:nvSpPr>
        <p:spPr bwMode="auto">
          <a:xfrm>
            <a:off x="11612885" y="3002171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7" name="Rectangle 707"/>
          <p:cNvSpPr>
            <a:spLocks noChangeArrowheads="1"/>
          </p:cNvSpPr>
          <p:nvPr/>
        </p:nvSpPr>
        <p:spPr bwMode="auto">
          <a:xfrm>
            <a:off x="11974021" y="0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8" name="Rectangle 708"/>
          <p:cNvSpPr>
            <a:spLocks noChangeArrowheads="1"/>
          </p:cNvSpPr>
          <p:nvPr userDrawn="1"/>
        </p:nvSpPr>
        <p:spPr bwMode="auto">
          <a:xfrm>
            <a:off x="11974021" y="300947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9" name="Rectangle 709"/>
          <p:cNvSpPr>
            <a:spLocks noChangeArrowheads="1"/>
          </p:cNvSpPr>
          <p:nvPr userDrawn="1"/>
        </p:nvSpPr>
        <p:spPr bwMode="auto">
          <a:xfrm>
            <a:off x="11974021" y="59824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0" name="Rectangle 710"/>
          <p:cNvSpPr>
            <a:spLocks noChangeArrowheads="1"/>
          </p:cNvSpPr>
          <p:nvPr userDrawn="1"/>
        </p:nvSpPr>
        <p:spPr bwMode="auto">
          <a:xfrm>
            <a:off x="11974021" y="901016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1" name="Rectangle 711"/>
          <p:cNvSpPr>
            <a:spLocks noChangeArrowheads="1"/>
          </p:cNvSpPr>
          <p:nvPr/>
        </p:nvSpPr>
        <p:spPr bwMode="auto">
          <a:xfrm>
            <a:off x="11974021" y="1201963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2" name="Rectangle 712"/>
          <p:cNvSpPr>
            <a:spLocks noChangeArrowheads="1"/>
          </p:cNvSpPr>
          <p:nvPr/>
        </p:nvSpPr>
        <p:spPr bwMode="auto">
          <a:xfrm>
            <a:off x="11974021" y="1499261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3" name="Rectangle 713"/>
          <p:cNvSpPr>
            <a:spLocks noChangeArrowheads="1"/>
          </p:cNvSpPr>
          <p:nvPr/>
        </p:nvSpPr>
        <p:spPr bwMode="auto">
          <a:xfrm>
            <a:off x="11974021" y="1800209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4" name="Rectangle 714"/>
          <p:cNvSpPr>
            <a:spLocks noChangeArrowheads="1"/>
          </p:cNvSpPr>
          <p:nvPr/>
        </p:nvSpPr>
        <p:spPr bwMode="auto">
          <a:xfrm>
            <a:off x="11974021" y="2101155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5" name="Rectangle 715"/>
          <p:cNvSpPr>
            <a:spLocks noChangeArrowheads="1"/>
          </p:cNvSpPr>
          <p:nvPr/>
        </p:nvSpPr>
        <p:spPr bwMode="auto">
          <a:xfrm>
            <a:off x="11974021" y="2400277"/>
            <a:ext cx="218870" cy="21887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6" name="Rectangle 716"/>
          <p:cNvSpPr>
            <a:spLocks noChangeArrowheads="1"/>
          </p:cNvSpPr>
          <p:nvPr/>
        </p:nvSpPr>
        <p:spPr bwMode="auto">
          <a:xfrm>
            <a:off x="11974021" y="2701224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7" name="Rectangle 717"/>
          <p:cNvSpPr>
            <a:spLocks noChangeArrowheads="1"/>
          </p:cNvSpPr>
          <p:nvPr/>
        </p:nvSpPr>
        <p:spPr bwMode="auto">
          <a:xfrm>
            <a:off x="11974021" y="3002171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8" name="Rectangle 718"/>
          <p:cNvSpPr>
            <a:spLocks noChangeArrowheads="1"/>
          </p:cNvSpPr>
          <p:nvPr/>
        </p:nvSpPr>
        <p:spPr bwMode="auto">
          <a:xfrm>
            <a:off x="11974021" y="3299470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9" name="Rectangle 719"/>
          <p:cNvSpPr>
            <a:spLocks noChangeArrowheads="1"/>
          </p:cNvSpPr>
          <p:nvPr/>
        </p:nvSpPr>
        <p:spPr bwMode="auto">
          <a:xfrm>
            <a:off x="11974021" y="3600416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0" name="Rectangle 720"/>
          <p:cNvSpPr>
            <a:spLocks noChangeArrowheads="1"/>
          </p:cNvSpPr>
          <p:nvPr/>
        </p:nvSpPr>
        <p:spPr bwMode="auto">
          <a:xfrm>
            <a:off x="11974019" y="3903186"/>
            <a:ext cx="218870" cy="21887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Rectangle 2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20" name="Rectangle 360"/>
          <p:cNvSpPr>
            <a:spLocks noChangeArrowheads="1"/>
          </p:cNvSpPr>
          <p:nvPr userDrawn="1"/>
        </p:nvSpPr>
        <p:spPr bwMode="auto">
          <a:xfrm>
            <a:off x="0" y="360474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1" name="Rectangle 361"/>
          <p:cNvSpPr>
            <a:spLocks noChangeArrowheads="1"/>
          </p:cNvSpPr>
          <p:nvPr userDrawn="1"/>
        </p:nvSpPr>
        <p:spPr bwMode="auto">
          <a:xfrm>
            <a:off x="0" y="3905688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2" name="Rectangle 362"/>
          <p:cNvSpPr>
            <a:spLocks noChangeArrowheads="1"/>
          </p:cNvSpPr>
          <p:nvPr userDrawn="1"/>
        </p:nvSpPr>
        <p:spPr bwMode="auto">
          <a:xfrm>
            <a:off x="0" y="4206634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7" name="Rectangle 372"/>
          <p:cNvSpPr>
            <a:spLocks noChangeArrowheads="1"/>
          </p:cNvSpPr>
          <p:nvPr userDrawn="1"/>
        </p:nvSpPr>
        <p:spPr bwMode="auto">
          <a:xfrm>
            <a:off x="364784" y="2417290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8" name="Rectangle 373"/>
          <p:cNvSpPr>
            <a:spLocks noChangeArrowheads="1"/>
          </p:cNvSpPr>
          <p:nvPr userDrawn="1"/>
        </p:nvSpPr>
        <p:spPr bwMode="auto">
          <a:xfrm>
            <a:off x="364784" y="2718238"/>
            <a:ext cx="215221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9" name="Rectangle 374"/>
          <p:cNvSpPr>
            <a:spLocks noChangeArrowheads="1"/>
          </p:cNvSpPr>
          <p:nvPr userDrawn="1"/>
        </p:nvSpPr>
        <p:spPr bwMode="auto">
          <a:xfrm>
            <a:off x="364784" y="3019184"/>
            <a:ext cx="215221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0" name="Rectangle 380"/>
          <p:cNvSpPr>
            <a:spLocks noChangeArrowheads="1"/>
          </p:cNvSpPr>
          <p:nvPr userDrawn="1"/>
        </p:nvSpPr>
        <p:spPr bwMode="auto">
          <a:xfrm>
            <a:off x="725920" y="3306290"/>
            <a:ext cx="218870" cy="220695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1" name="Rectangle 381"/>
          <p:cNvSpPr>
            <a:spLocks noChangeArrowheads="1"/>
          </p:cNvSpPr>
          <p:nvPr userDrawn="1"/>
        </p:nvSpPr>
        <p:spPr bwMode="auto">
          <a:xfrm>
            <a:off x="725920" y="3607238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2" name="Rectangle 382"/>
          <p:cNvSpPr>
            <a:spLocks noChangeArrowheads="1"/>
          </p:cNvSpPr>
          <p:nvPr userDrawn="1"/>
        </p:nvSpPr>
        <p:spPr bwMode="auto">
          <a:xfrm>
            <a:off x="725920" y="3908184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6" name="Rectangle 366"/>
          <p:cNvSpPr>
            <a:spLocks noChangeArrowheads="1"/>
          </p:cNvSpPr>
          <p:nvPr userDrawn="1"/>
        </p:nvSpPr>
        <p:spPr bwMode="auto">
          <a:xfrm>
            <a:off x="361950" y="331852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7" name="Rectangle 360"/>
          <p:cNvSpPr>
            <a:spLocks noChangeArrowheads="1"/>
          </p:cNvSpPr>
          <p:nvPr userDrawn="1"/>
        </p:nvSpPr>
        <p:spPr bwMode="auto">
          <a:xfrm>
            <a:off x="361950" y="3623790"/>
            <a:ext cx="218870" cy="22069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89293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1"/>
            <a:ext cx="4087020" cy="4002021"/>
            <a:chOff x="0" y="-1"/>
            <a:chExt cx="4087020" cy="4002021"/>
          </a:xfrm>
        </p:grpSpPr>
        <p:sp>
          <p:nvSpPr>
            <p:cNvPr id="278" name="Rectangle 355"/>
            <p:cNvSpPr>
              <a:spLocks noChangeArrowheads="1"/>
            </p:cNvSpPr>
            <p:nvPr/>
          </p:nvSpPr>
          <p:spPr bwMode="auto">
            <a:xfrm>
              <a:off x="0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5" name="Rectangle 356"/>
            <p:cNvSpPr>
              <a:spLocks noChangeArrowheads="1"/>
            </p:cNvSpPr>
            <p:nvPr/>
          </p:nvSpPr>
          <p:spPr bwMode="auto">
            <a:xfrm>
              <a:off x="0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3" name="Rectangle 358"/>
            <p:cNvSpPr>
              <a:spLocks noChangeArrowheads="1"/>
            </p:cNvSpPr>
            <p:nvPr/>
          </p:nvSpPr>
          <p:spPr bwMode="auto">
            <a:xfrm>
              <a:off x="0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Rectangle 359"/>
            <p:cNvSpPr>
              <a:spLocks noChangeArrowheads="1"/>
            </p:cNvSpPr>
            <p:nvPr/>
          </p:nvSpPr>
          <p:spPr bwMode="auto">
            <a:xfrm>
              <a:off x="0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Rectangle 360"/>
            <p:cNvSpPr>
              <a:spLocks noChangeArrowheads="1"/>
            </p:cNvSpPr>
            <p:nvPr/>
          </p:nvSpPr>
          <p:spPr bwMode="auto">
            <a:xfrm>
              <a:off x="0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6" name="Rectangle 361"/>
            <p:cNvSpPr>
              <a:spLocks noChangeArrowheads="1"/>
            </p:cNvSpPr>
            <p:nvPr/>
          </p:nvSpPr>
          <p:spPr bwMode="auto">
            <a:xfrm>
              <a:off x="0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4" name="Rectangle 363"/>
            <p:cNvSpPr>
              <a:spLocks noChangeArrowheads="1"/>
            </p:cNvSpPr>
            <p:nvPr/>
          </p:nvSpPr>
          <p:spPr bwMode="auto">
            <a:xfrm>
              <a:off x="0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5" name="Rectangle 364"/>
            <p:cNvSpPr>
              <a:spLocks noChangeArrowheads="1"/>
            </p:cNvSpPr>
            <p:nvPr/>
          </p:nvSpPr>
          <p:spPr bwMode="auto">
            <a:xfrm>
              <a:off x="0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6" name="Rectangle 365"/>
            <p:cNvSpPr>
              <a:spLocks noChangeArrowheads="1"/>
            </p:cNvSpPr>
            <p:nvPr/>
          </p:nvSpPr>
          <p:spPr bwMode="auto">
            <a:xfrm>
              <a:off x="0" y="2914746"/>
              <a:ext cx="212497" cy="212497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7" name="Rectangle 366"/>
            <p:cNvSpPr>
              <a:spLocks noChangeArrowheads="1"/>
            </p:cNvSpPr>
            <p:nvPr/>
          </p:nvSpPr>
          <p:spPr bwMode="auto">
            <a:xfrm>
              <a:off x="0" y="3203387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8" name="Rectangle 367"/>
            <p:cNvSpPr>
              <a:spLocks noChangeArrowheads="1"/>
            </p:cNvSpPr>
            <p:nvPr/>
          </p:nvSpPr>
          <p:spPr bwMode="auto">
            <a:xfrm>
              <a:off x="354161" y="-1"/>
              <a:ext cx="208955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9" name="Rectangle 368"/>
            <p:cNvSpPr>
              <a:spLocks noChangeArrowheads="1"/>
            </p:cNvSpPr>
            <p:nvPr/>
          </p:nvSpPr>
          <p:spPr bwMode="auto">
            <a:xfrm>
              <a:off x="354161" y="292183"/>
              <a:ext cx="208955" cy="214268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6" name="Rectangle 369"/>
            <p:cNvSpPr>
              <a:spLocks noChangeArrowheads="1"/>
            </p:cNvSpPr>
            <p:nvPr/>
          </p:nvSpPr>
          <p:spPr bwMode="auto">
            <a:xfrm>
              <a:off x="354161" y="580823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Rectangle 370"/>
            <p:cNvSpPr>
              <a:spLocks noChangeArrowheads="1"/>
            </p:cNvSpPr>
            <p:nvPr/>
          </p:nvSpPr>
          <p:spPr bwMode="auto">
            <a:xfrm>
              <a:off x="354161" y="874777"/>
              <a:ext cx="208955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Rectangle 371"/>
            <p:cNvSpPr>
              <a:spLocks noChangeArrowheads="1"/>
            </p:cNvSpPr>
            <p:nvPr/>
          </p:nvSpPr>
          <p:spPr bwMode="auto">
            <a:xfrm>
              <a:off x="354161" y="1166961"/>
              <a:ext cx="208955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9" name="Rectangle 372"/>
            <p:cNvSpPr>
              <a:spLocks noChangeArrowheads="1"/>
            </p:cNvSpPr>
            <p:nvPr/>
          </p:nvSpPr>
          <p:spPr bwMode="auto">
            <a:xfrm>
              <a:off x="354161" y="1455601"/>
              <a:ext cx="208955" cy="214268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0" name="Rectangle 373"/>
            <p:cNvSpPr>
              <a:spLocks noChangeArrowheads="1"/>
            </p:cNvSpPr>
            <p:nvPr/>
          </p:nvSpPr>
          <p:spPr bwMode="auto">
            <a:xfrm>
              <a:off x="354161" y="1747785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Rectangle 374"/>
            <p:cNvSpPr>
              <a:spLocks noChangeArrowheads="1"/>
            </p:cNvSpPr>
            <p:nvPr/>
          </p:nvSpPr>
          <p:spPr bwMode="auto">
            <a:xfrm>
              <a:off x="354161" y="2039968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Rectangle 375"/>
            <p:cNvSpPr>
              <a:spLocks noChangeArrowheads="1"/>
            </p:cNvSpPr>
            <p:nvPr/>
          </p:nvSpPr>
          <p:spPr bwMode="auto">
            <a:xfrm>
              <a:off x="704781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Rectangle 376"/>
            <p:cNvSpPr>
              <a:spLocks noChangeArrowheads="1"/>
            </p:cNvSpPr>
            <p:nvPr/>
          </p:nvSpPr>
          <p:spPr bwMode="auto">
            <a:xfrm>
              <a:off x="704781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Rectangle 377"/>
            <p:cNvSpPr>
              <a:spLocks noChangeArrowheads="1"/>
            </p:cNvSpPr>
            <p:nvPr/>
          </p:nvSpPr>
          <p:spPr bwMode="auto">
            <a:xfrm>
              <a:off x="704781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Rectangle 378"/>
            <p:cNvSpPr>
              <a:spLocks noChangeArrowheads="1"/>
            </p:cNvSpPr>
            <p:nvPr/>
          </p:nvSpPr>
          <p:spPr bwMode="auto">
            <a:xfrm>
              <a:off x="704781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Rectangle 379"/>
            <p:cNvSpPr>
              <a:spLocks noChangeArrowheads="1"/>
            </p:cNvSpPr>
            <p:nvPr/>
          </p:nvSpPr>
          <p:spPr bwMode="auto">
            <a:xfrm>
              <a:off x="704781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Rectangle 380"/>
            <p:cNvSpPr>
              <a:spLocks noChangeArrowheads="1"/>
            </p:cNvSpPr>
            <p:nvPr/>
          </p:nvSpPr>
          <p:spPr bwMode="auto">
            <a:xfrm>
              <a:off x="704781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Rectangle 381"/>
            <p:cNvSpPr>
              <a:spLocks noChangeArrowheads="1"/>
            </p:cNvSpPr>
            <p:nvPr/>
          </p:nvSpPr>
          <p:spPr bwMode="auto">
            <a:xfrm>
              <a:off x="704781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Rectangle 382"/>
            <p:cNvSpPr>
              <a:spLocks noChangeArrowheads="1"/>
            </p:cNvSpPr>
            <p:nvPr/>
          </p:nvSpPr>
          <p:spPr bwMode="auto">
            <a:xfrm>
              <a:off x="704781" y="2039968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1" name="Rectangle 383"/>
            <p:cNvSpPr>
              <a:spLocks noChangeArrowheads="1"/>
            </p:cNvSpPr>
            <p:nvPr/>
          </p:nvSpPr>
          <p:spPr bwMode="auto">
            <a:xfrm>
              <a:off x="704781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2" name="Rectangle 384"/>
            <p:cNvSpPr>
              <a:spLocks noChangeArrowheads="1"/>
            </p:cNvSpPr>
            <p:nvPr/>
          </p:nvSpPr>
          <p:spPr bwMode="auto">
            <a:xfrm>
              <a:off x="704781" y="2622563"/>
              <a:ext cx="212497" cy="212497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3" name="Rectangle 385"/>
            <p:cNvSpPr>
              <a:spLocks noChangeArrowheads="1"/>
            </p:cNvSpPr>
            <p:nvPr/>
          </p:nvSpPr>
          <p:spPr bwMode="auto">
            <a:xfrm>
              <a:off x="704781" y="2914746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4" name="Rectangle 386"/>
            <p:cNvSpPr>
              <a:spLocks noChangeArrowheads="1"/>
            </p:cNvSpPr>
            <p:nvPr/>
          </p:nvSpPr>
          <p:spPr bwMode="auto">
            <a:xfrm>
              <a:off x="1057172" y="-1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5" name="Rectangle 387"/>
            <p:cNvSpPr>
              <a:spLocks noChangeArrowheads="1"/>
            </p:cNvSpPr>
            <p:nvPr/>
          </p:nvSpPr>
          <p:spPr bwMode="auto">
            <a:xfrm>
              <a:off x="1057172" y="292183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6" name="Rectangle 388"/>
            <p:cNvSpPr>
              <a:spLocks noChangeArrowheads="1"/>
            </p:cNvSpPr>
            <p:nvPr/>
          </p:nvSpPr>
          <p:spPr bwMode="auto">
            <a:xfrm>
              <a:off x="1057172" y="580823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Rectangle 389"/>
            <p:cNvSpPr>
              <a:spLocks noChangeArrowheads="1"/>
            </p:cNvSpPr>
            <p:nvPr/>
          </p:nvSpPr>
          <p:spPr bwMode="auto">
            <a:xfrm>
              <a:off x="1057172" y="874777"/>
              <a:ext cx="214268" cy="212497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8" name="Rectangle 390"/>
            <p:cNvSpPr>
              <a:spLocks noChangeArrowheads="1"/>
            </p:cNvSpPr>
            <p:nvPr/>
          </p:nvSpPr>
          <p:spPr bwMode="auto">
            <a:xfrm>
              <a:off x="1057172" y="1166961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9" name="Rectangle 391"/>
            <p:cNvSpPr>
              <a:spLocks noChangeArrowheads="1"/>
            </p:cNvSpPr>
            <p:nvPr/>
          </p:nvSpPr>
          <p:spPr bwMode="auto">
            <a:xfrm>
              <a:off x="1057172" y="1455601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0" name="Rectangle 392"/>
            <p:cNvSpPr>
              <a:spLocks noChangeArrowheads="1"/>
            </p:cNvSpPr>
            <p:nvPr/>
          </p:nvSpPr>
          <p:spPr bwMode="auto">
            <a:xfrm>
              <a:off x="1057172" y="1747785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1" name="Rectangle 393"/>
            <p:cNvSpPr>
              <a:spLocks noChangeArrowheads="1"/>
            </p:cNvSpPr>
            <p:nvPr/>
          </p:nvSpPr>
          <p:spPr bwMode="auto">
            <a:xfrm>
              <a:off x="1057172" y="2039968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Rectangle 394"/>
            <p:cNvSpPr>
              <a:spLocks noChangeArrowheads="1"/>
            </p:cNvSpPr>
            <p:nvPr/>
          </p:nvSpPr>
          <p:spPr bwMode="auto">
            <a:xfrm>
              <a:off x="1057172" y="2330380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3" name="Rectangle 395"/>
            <p:cNvSpPr>
              <a:spLocks noChangeArrowheads="1"/>
            </p:cNvSpPr>
            <p:nvPr/>
          </p:nvSpPr>
          <p:spPr bwMode="auto">
            <a:xfrm>
              <a:off x="1057172" y="2622563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4" name="Rectangle 396"/>
            <p:cNvSpPr>
              <a:spLocks noChangeArrowheads="1"/>
            </p:cNvSpPr>
            <p:nvPr/>
          </p:nvSpPr>
          <p:spPr bwMode="auto">
            <a:xfrm>
              <a:off x="1057172" y="2914746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5" name="Rectangle 397"/>
            <p:cNvSpPr>
              <a:spLocks noChangeArrowheads="1"/>
            </p:cNvSpPr>
            <p:nvPr/>
          </p:nvSpPr>
          <p:spPr bwMode="auto">
            <a:xfrm>
              <a:off x="1057172" y="3203387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6" name="Rectangle 398"/>
            <p:cNvSpPr>
              <a:spLocks noChangeArrowheads="1"/>
            </p:cNvSpPr>
            <p:nvPr/>
          </p:nvSpPr>
          <p:spPr bwMode="auto">
            <a:xfrm>
              <a:off x="1057172" y="3495570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7" name="Rectangle 399"/>
            <p:cNvSpPr>
              <a:spLocks noChangeArrowheads="1"/>
            </p:cNvSpPr>
            <p:nvPr/>
          </p:nvSpPr>
          <p:spPr bwMode="auto">
            <a:xfrm>
              <a:off x="1057172" y="3789523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9" name="Rectangle 401"/>
            <p:cNvSpPr>
              <a:spLocks noChangeArrowheads="1"/>
            </p:cNvSpPr>
            <p:nvPr/>
          </p:nvSpPr>
          <p:spPr bwMode="auto">
            <a:xfrm>
              <a:off x="1407791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0" name="Rectangle 402"/>
            <p:cNvSpPr>
              <a:spLocks noChangeArrowheads="1"/>
            </p:cNvSpPr>
            <p:nvPr/>
          </p:nvSpPr>
          <p:spPr bwMode="auto">
            <a:xfrm>
              <a:off x="1407791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1" name="Rectangle 403"/>
            <p:cNvSpPr>
              <a:spLocks noChangeArrowheads="1"/>
            </p:cNvSpPr>
            <p:nvPr/>
          </p:nvSpPr>
          <p:spPr bwMode="auto">
            <a:xfrm>
              <a:off x="1407791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3" name="Rectangle 405"/>
            <p:cNvSpPr>
              <a:spLocks noChangeArrowheads="1"/>
            </p:cNvSpPr>
            <p:nvPr/>
          </p:nvSpPr>
          <p:spPr bwMode="auto">
            <a:xfrm>
              <a:off x="1407791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4" name="Rectangle 406"/>
            <p:cNvSpPr>
              <a:spLocks noChangeArrowheads="1"/>
            </p:cNvSpPr>
            <p:nvPr/>
          </p:nvSpPr>
          <p:spPr bwMode="auto">
            <a:xfrm>
              <a:off x="1407791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5" name="Rectangle 407"/>
            <p:cNvSpPr>
              <a:spLocks noChangeArrowheads="1"/>
            </p:cNvSpPr>
            <p:nvPr/>
          </p:nvSpPr>
          <p:spPr bwMode="auto">
            <a:xfrm>
              <a:off x="1407791" y="2039968"/>
              <a:ext cx="212497" cy="214268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6" name="Rectangle 408"/>
            <p:cNvSpPr>
              <a:spLocks noChangeArrowheads="1"/>
            </p:cNvSpPr>
            <p:nvPr/>
          </p:nvSpPr>
          <p:spPr bwMode="auto">
            <a:xfrm>
              <a:off x="1407791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7" name="Rectangle 409"/>
            <p:cNvSpPr>
              <a:spLocks noChangeArrowheads="1"/>
            </p:cNvSpPr>
            <p:nvPr/>
          </p:nvSpPr>
          <p:spPr bwMode="auto">
            <a:xfrm>
              <a:off x="1407791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8" name="Rectangle 410"/>
            <p:cNvSpPr>
              <a:spLocks noChangeArrowheads="1"/>
            </p:cNvSpPr>
            <p:nvPr/>
          </p:nvSpPr>
          <p:spPr bwMode="auto">
            <a:xfrm>
              <a:off x="1761953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9" name="Rectangle 411"/>
            <p:cNvSpPr>
              <a:spLocks noChangeArrowheads="1"/>
            </p:cNvSpPr>
            <p:nvPr/>
          </p:nvSpPr>
          <p:spPr bwMode="auto">
            <a:xfrm>
              <a:off x="1761953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0" name="Rectangle 412"/>
            <p:cNvSpPr>
              <a:spLocks noChangeArrowheads="1"/>
            </p:cNvSpPr>
            <p:nvPr/>
          </p:nvSpPr>
          <p:spPr bwMode="auto">
            <a:xfrm>
              <a:off x="1761953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1" name="Rectangle 413"/>
            <p:cNvSpPr>
              <a:spLocks noChangeArrowheads="1"/>
            </p:cNvSpPr>
            <p:nvPr/>
          </p:nvSpPr>
          <p:spPr bwMode="auto">
            <a:xfrm>
              <a:off x="1761953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2" name="Rectangle 414"/>
            <p:cNvSpPr>
              <a:spLocks noChangeArrowheads="1"/>
            </p:cNvSpPr>
            <p:nvPr/>
          </p:nvSpPr>
          <p:spPr bwMode="auto">
            <a:xfrm>
              <a:off x="1761953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3" name="Rectangle 415"/>
            <p:cNvSpPr>
              <a:spLocks noChangeArrowheads="1"/>
            </p:cNvSpPr>
            <p:nvPr/>
          </p:nvSpPr>
          <p:spPr bwMode="auto">
            <a:xfrm>
              <a:off x="1761953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4" name="Rectangle 416"/>
            <p:cNvSpPr>
              <a:spLocks noChangeArrowheads="1"/>
            </p:cNvSpPr>
            <p:nvPr/>
          </p:nvSpPr>
          <p:spPr bwMode="auto">
            <a:xfrm>
              <a:off x="1761953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5" name="Rectangle 417"/>
            <p:cNvSpPr>
              <a:spLocks noChangeArrowheads="1"/>
            </p:cNvSpPr>
            <p:nvPr/>
          </p:nvSpPr>
          <p:spPr bwMode="auto">
            <a:xfrm>
              <a:off x="1761953" y="2039968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6" name="Rectangle 418"/>
            <p:cNvSpPr>
              <a:spLocks noChangeArrowheads="1"/>
            </p:cNvSpPr>
            <p:nvPr/>
          </p:nvSpPr>
          <p:spPr bwMode="auto">
            <a:xfrm>
              <a:off x="1761953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7" name="Rectangle 419"/>
            <p:cNvSpPr>
              <a:spLocks noChangeArrowheads="1"/>
            </p:cNvSpPr>
            <p:nvPr/>
          </p:nvSpPr>
          <p:spPr bwMode="auto">
            <a:xfrm>
              <a:off x="1761953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8" name="Rectangle 420"/>
            <p:cNvSpPr>
              <a:spLocks noChangeArrowheads="1"/>
            </p:cNvSpPr>
            <p:nvPr/>
          </p:nvSpPr>
          <p:spPr bwMode="auto">
            <a:xfrm>
              <a:off x="1761953" y="2914746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9" name="Rectangle 421"/>
            <p:cNvSpPr>
              <a:spLocks noChangeArrowheads="1"/>
            </p:cNvSpPr>
            <p:nvPr/>
          </p:nvSpPr>
          <p:spPr bwMode="auto">
            <a:xfrm>
              <a:off x="2116113" y="-1"/>
              <a:ext cx="208955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0" name="Rectangle 422"/>
            <p:cNvSpPr>
              <a:spLocks noChangeArrowheads="1"/>
            </p:cNvSpPr>
            <p:nvPr/>
          </p:nvSpPr>
          <p:spPr bwMode="auto">
            <a:xfrm>
              <a:off x="2116113" y="292183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1" name="Rectangle 423"/>
            <p:cNvSpPr>
              <a:spLocks noChangeArrowheads="1"/>
            </p:cNvSpPr>
            <p:nvPr/>
          </p:nvSpPr>
          <p:spPr bwMode="auto">
            <a:xfrm>
              <a:off x="2116113" y="580823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2" name="Rectangle 424"/>
            <p:cNvSpPr>
              <a:spLocks noChangeArrowheads="1"/>
            </p:cNvSpPr>
            <p:nvPr/>
          </p:nvSpPr>
          <p:spPr bwMode="auto">
            <a:xfrm>
              <a:off x="2116113" y="874777"/>
              <a:ext cx="208955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3" name="Rectangle 425"/>
            <p:cNvSpPr>
              <a:spLocks noChangeArrowheads="1"/>
            </p:cNvSpPr>
            <p:nvPr/>
          </p:nvSpPr>
          <p:spPr bwMode="auto">
            <a:xfrm>
              <a:off x="2116113" y="1166961"/>
              <a:ext cx="208955" cy="212497"/>
            </a:xfrm>
            <a:prstGeom prst="rect">
              <a:avLst/>
            </a:prstGeom>
            <a:solidFill>
              <a:schemeClr val="accent4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4" name="Rectangle 426"/>
            <p:cNvSpPr>
              <a:spLocks noChangeArrowheads="1"/>
            </p:cNvSpPr>
            <p:nvPr/>
          </p:nvSpPr>
          <p:spPr bwMode="auto">
            <a:xfrm>
              <a:off x="2116113" y="1455601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5" name="Rectangle 427"/>
            <p:cNvSpPr>
              <a:spLocks noChangeArrowheads="1"/>
            </p:cNvSpPr>
            <p:nvPr/>
          </p:nvSpPr>
          <p:spPr bwMode="auto">
            <a:xfrm>
              <a:off x="2116113" y="1747785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6" name="Rectangle 428"/>
            <p:cNvSpPr>
              <a:spLocks noChangeArrowheads="1"/>
            </p:cNvSpPr>
            <p:nvPr/>
          </p:nvSpPr>
          <p:spPr bwMode="auto">
            <a:xfrm>
              <a:off x="2116113" y="2039968"/>
              <a:ext cx="208955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3" name="Rectangle 429"/>
            <p:cNvSpPr>
              <a:spLocks noChangeArrowheads="1"/>
            </p:cNvSpPr>
            <p:nvPr/>
          </p:nvSpPr>
          <p:spPr bwMode="auto">
            <a:xfrm>
              <a:off x="2464962" y="-1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5" name="Rectangle 431"/>
            <p:cNvSpPr>
              <a:spLocks noChangeArrowheads="1"/>
            </p:cNvSpPr>
            <p:nvPr/>
          </p:nvSpPr>
          <p:spPr bwMode="auto">
            <a:xfrm>
              <a:off x="2464962" y="580823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6" name="Rectangle 432"/>
            <p:cNvSpPr>
              <a:spLocks noChangeArrowheads="1"/>
            </p:cNvSpPr>
            <p:nvPr/>
          </p:nvSpPr>
          <p:spPr bwMode="auto">
            <a:xfrm>
              <a:off x="2464962" y="874777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3" name="Rectangle 433"/>
            <p:cNvSpPr>
              <a:spLocks noChangeArrowheads="1"/>
            </p:cNvSpPr>
            <p:nvPr/>
          </p:nvSpPr>
          <p:spPr bwMode="auto">
            <a:xfrm>
              <a:off x="2464962" y="1166961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4" name="Rectangle 434"/>
            <p:cNvSpPr>
              <a:spLocks noChangeArrowheads="1"/>
            </p:cNvSpPr>
            <p:nvPr/>
          </p:nvSpPr>
          <p:spPr bwMode="auto">
            <a:xfrm>
              <a:off x="2464962" y="1455601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5" name="Rectangle 435"/>
            <p:cNvSpPr>
              <a:spLocks noChangeArrowheads="1"/>
            </p:cNvSpPr>
            <p:nvPr/>
          </p:nvSpPr>
          <p:spPr bwMode="auto">
            <a:xfrm>
              <a:off x="2464962" y="1747785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9" name="Rectangle 437"/>
            <p:cNvSpPr>
              <a:spLocks noChangeArrowheads="1"/>
            </p:cNvSpPr>
            <p:nvPr/>
          </p:nvSpPr>
          <p:spPr bwMode="auto">
            <a:xfrm>
              <a:off x="2464962" y="2330380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0" name="Rectangle 438"/>
            <p:cNvSpPr>
              <a:spLocks noChangeArrowheads="1"/>
            </p:cNvSpPr>
            <p:nvPr/>
          </p:nvSpPr>
          <p:spPr bwMode="auto">
            <a:xfrm>
              <a:off x="2464962" y="2622563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1" name="Rectangle 439"/>
            <p:cNvSpPr>
              <a:spLocks noChangeArrowheads="1"/>
            </p:cNvSpPr>
            <p:nvPr/>
          </p:nvSpPr>
          <p:spPr bwMode="auto">
            <a:xfrm>
              <a:off x="2464962" y="2914746"/>
              <a:ext cx="214268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2" name="Rectangle 440"/>
            <p:cNvSpPr>
              <a:spLocks noChangeArrowheads="1"/>
            </p:cNvSpPr>
            <p:nvPr/>
          </p:nvSpPr>
          <p:spPr bwMode="auto">
            <a:xfrm>
              <a:off x="2464962" y="3203387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3" name="Rectangle 441"/>
            <p:cNvSpPr>
              <a:spLocks noChangeArrowheads="1"/>
            </p:cNvSpPr>
            <p:nvPr/>
          </p:nvSpPr>
          <p:spPr bwMode="auto">
            <a:xfrm>
              <a:off x="2464962" y="3495570"/>
              <a:ext cx="214268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4" name="Rectangle 442"/>
            <p:cNvSpPr>
              <a:spLocks noChangeArrowheads="1"/>
            </p:cNvSpPr>
            <p:nvPr/>
          </p:nvSpPr>
          <p:spPr bwMode="auto">
            <a:xfrm>
              <a:off x="2819123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5" name="Rectangle 443"/>
            <p:cNvSpPr>
              <a:spLocks noChangeArrowheads="1"/>
            </p:cNvSpPr>
            <p:nvPr/>
          </p:nvSpPr>
          <p:spPr bwMode="auto">
            <a:xfrm>
              <a:off x="2819123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6" name="Rectangle 444"/>
            <p:cNvSpPr>
              <a:spLocks noChangeArrowheads="1"/>
            </p:cNvSpPr>
            <p:nvPr/>
          </p:nvSpPr>
          <p:spPr bwMode="auto">
            <a:xfrm>
              <a:off x="2819123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7" name="Rectangle 445"/>
            <p:cNvSpPr>
              <a:spLocks noChangeArrowheads="1"/>
            </p:cNvSpPr>
            <p:nvPr/>
          </p:nvSpPr>
          <p:spPr bwMode="auto">
            <a:xfrm>
              <a:off x="2819123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8" name="Rectangle 446"/>
            <p:cNvSpPr>
              <a:spLocks noChangeArrowheads="1"/>
            </p:cNvSpPr>
            <p:nvPr/>
          </p:nvSpPr>
          <p:spPr bwMode="auto">
            <a:xfrm>
              <a:off x="2819123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9" name="Rectangle 447"/>
            <p:cNvSpPr>
              <a:spLocks noChangeArrowheads="1"/>
            </p:cNvSpPr>
            <p:nvPr/>
          </p:nvSpPr>
          <p:spPr bwMode="auto">
            <a:xfrm>
              <a:off x="2819123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0" name="Rectangle 448"/>
            <p:cNvSpPr>
              <a:spLocks noChangeArrowheads="1"/>
            </p:cNvSpPr>
            <p:nvPr/>
          </p:nvSpPr>
          <p:spPr bwMode="auto">
            <a:xfrm>
              <a:off x="2819123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1" name="Rectangle 449"/>
            <p:cNvSpPr>
              <a:spLocks noChangeArrowheads="1"/>
            </p:cNvSpPr>
            <p:nvPr/>
          </p:nvSpPr>
          <p:spPr bwMode="auto">
            <a:xfrm>
              <a:off x="2819123" y="2039968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2" name="Rectangle 450"/>
            <p:cNvSpPr>
              <a:spLocks noChangeArrowheads="1"/>
            </p:cNvSpPr>
            <p:nvPr/>
          </p:nvSpPr>
          <p:spPr bwMode="auto">
            <a:xfrm>
              <a:off x="2819123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3" name="Rectangle 451"/>
            <p:cNvSpPr>
              <a:spLocks noChangeArrowheads="1"/>
            </p:cNvSpPr>
            <p:nvPr/>
          </p:nvSpPr>
          <p:spPr bwMode="auto">
            <a:xfrm>
              <a:off x="2819123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4" name="Rectangle 452"/>
            <p:cNvSpPr>
              <a:spLocks noChangeArrowheads="1"/>
            </p:cNvSpPr>
            <p:nvPr/>
          </p:nvSpPr>
          <p:spPr bwMode="auto">
            <a:xfrm>
              <a:off x="3169743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5" name="Rectangle 453"/>
            <p:cNvSpPr>
              <a:spLocks noChangeArrowheads="1"/>
            </p:cNvSpPr>
            <p:nvPr/>
          </p:nvSpPr>
          <p:spPr bwMode="auto">
            <a:xfrm>
              <a:off x="3169743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6" name="Rectangle 454"/>
            <p:cNvSpPr>
              <a:spLocks noChangeArrowheads="1"/>
            </p:cNvSpPr>
            <p:nvPr/>
          </p:nvSpPr>
          <p:spPr bwMode="auto">
            <a:xfrm>
              <a:off x="3169743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7" name="Rectangle 455"/>
            <p:cNvSpPr>
              <a:spLocks noChangeArrowheads="1"/>
            </p:cNvSpPr>
            <p:nvPr/>
          </p:nvSpPr>
          <p:spPr bwMode="auto">
            <a:xfrm>
              <a:off x="3169743" y="874777"/>
              <a:ext cx="212497" cy="212497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8" name="Rectangle 456"/>
            <p:cNvSpPr>
              <a:spLocks noChangeArrowheads="1"/>
            </p:cNvSpPr>
            <p:nvPr/>
          </p:nvSpPr>
          <p:spPr bwMode="auto">
            <a:xfrm>
              <a:off x="3169743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9" name="Rectangle 457"/>
            <p:cNvSpPr>
              <a:spLocks noChangeArrowheads="1"/>
            </p:cNvSpPr>
            <p:nvPr/>
          </p:nvSpPr>
          <p:spPr bwMode="auto">
            <a:xfrm>
              <a:off x="3169743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0" name="Rectangle 458"/>
            <p:cNvSpPr>
              <a:spLocks noChangeArrowheads="1"/>
            </p:cNvSpPr>
            <p:nvPr/>
          </p:nvSpPr>
          <p:spPr bwMode="auto">
            <a:xfrm>
              <a:off x="3169743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1" name="Rectangle 459"/>
            <p:cNvSpPr>
              <a:spLocks noChangeArrowheads="1"/>
            </p:cNvSpPr>
            <p:nvPr/>
          </p:nvSpPr>
          <p:spPr bwMode="auto">
            <a:xfrm>
              <a:off x="3169743" y="2039968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2" name="Rectangle 460"/>
            <p:cNvSpPr>
              <a:spLocks noChangeArrowheads="1"/>
            </p:cNvSpPr>
            <p:nvPr/>
          </p:nvSpPr>
          <p:spPr bwMode="auto">
            <a:xfrm>
              <a:off x="3169743" y="2330380"/>
              <a:ext cx="212497" cy="212497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3" name="Rectangle 461"/>
            <p:cNvSpPr>
              <a:spLocks noChangeArrowheads="1"/>
            </p:cNvSpPr>
            <p:nvPr/>
          </p:nvSpPr>
          <p:spPr bwMode="auto">
            <a:xfrm>
              <a:off x="3169743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4" name="Rectangle 462"/>
            <p:cNvSpPr>
              <a:spLocks noChangeArrowheads="1"/>
            </p:cNvSpPr>
            <p:nvPr/>
          </p:nvSpPr>
          <p:spPr bwMode="auto">
            <a:xfrm>
              <a:off x="3523904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5" name="Rectangle 463"/>
            <p:cNvSpPr>
              <a:spLocks noChangeArrowheads="1"/>
            </p:cNvSpPr>
            <p:nvPr/>
          </p:nvSpPr>
          <p:spPr bwMode="auto">
            <a:xfrm>
              <a:off x="3523904" y="29218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6" name="Rectangle 464"/>
            <p:cNvSpPr>
              <a:spLocks noChangeArrowheads="1"/>
            </p:cNvSpPr>
            <p:nvPr/>
          </p:nvSpPr>
          <p:spPr bwMode="auto">
            <a:xfrm>
              <a:off x="3523904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7" name="Rectangle 465"/>
            <p:cNvSpPr>
              <a:spLocks noChangeArrowheads="1"/>
            </p:cNvSpPr>
            <p:nvPr/>
          </p:nvSpPr>
          <p:spPr bwMode="auto">
            <a:xfrm>
              <a:off x="3523904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8" name="Rectangle 466"/>
            <p:cNvSpPr>
              <a:spLocks noChangeArrowheads="1"/>
            </p:cNvSpPr>
            <p:nvPr/>
          </p:nvSpPr>
          <p:spPr bwMode="auto">
            <a:xfrm>
              <a:off x="3523904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9" name="Rectangle 467"/>
            <p:cNvSpPr>
              <a:spLocks noChangeArrowheads="1"/>
            </p:cNvSpPr>
            <p:nvPr/>
          </p:nvSpPr>
          <p:spPr bwMode="auto">
            <a:xfrm>
              <a:off x="3523904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0" name="Rectangle 468"/>
            <p:cNvSpPr>
              <a:spLocks noChangeArrowheads="1"/>
            </p:cNvSpPr>
            <p:nvPr/>
          </p:nvSpPr>
          <p:spPr bwMode="auto">
            <a:xfrm>
              <a:off x="3523904" y="1747785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1" name="Rectangle 469"/>
            <p:cNvSpPr>
              <a:spLocks noChangeArrowheads="1"/>
            </p:cNvSpPr>
            <p:nvPr/>
          </p:nvSpPr>
          <p:spPr bwMode="auto">
            <a:xfrm>
              <a:off x="3523904" y="2039968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2" name="Rectangle 470"/>
            <p:cNvSpPr>
              <a:spLocks noChangeArrowheads="1"/>
            </p:cNvSpPr>
            <p:nvPr/>
          </p:nvSpPr>
          <p:spPr bwMode="auto">
            <a:xfrm>
              <a:off x="3523904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3" name="Rectangle 471"/>
            <p:cNvSpPr>
              <a:spLocks noChangeArrowheads="1"/>
            </p:cNvSpPr>
            <p:nvPr/>
          </p:nvSpPr>
          <p:spPr bwMode="auto">
            <a:xfrm>
              <a:off x="3523904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4" name="Rectangle 472"/>
            <p:cNvSpPr>
              <a:spLocks noChangeArrowheads="1"/>
            </p:cNvSpPr>
            <p:nvPr/>
          </p:nvSpPr>
          <p:spPr bwMode="auto">
            <a:xfrm>
              <a:off x="3523904" y="2914746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5" name="Rectangle 473"/>
            <p:cNvSpPr>
              <a:spLocks noChangeArrowheads="1"/>
            </p:cNvSpPr>
            <p:nvPr/>
          </p:nvSpPr>
          <p:spPr bwMode="auto">
            <a:xfrm>
              <a:off x="3874523" y="-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6" name="Rectangle 474"/>
            <p:cNvSpPr>
              <a:spLocks noChangeArrowheads="1"/>
            </p:cNvSpPr>
            <p:nvPr/>
          </p:nvSpPr>
          <p:spPr bwMode="auto">
            <a:xfrm>
              <a:off x="3874523" y="292183"/>
              <a:ext cx="212497" cy="214268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7" name="Rectangle 475"/>
            <p:cNvSpPr>
              <a:spLocks noChangeArrowheads="1"/>
            </p:cNvSpPr>
            <p:nvPr/>
          </p:nvSpPr>
          <p:spPr bwMode="auto">
            <a:xfrm>
              <a:off x="3874523" y="580823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8" name="Rectangle 476"/>
            <p:cNvSpPr>
              <a:spLocks noChangeArrowheads="1"/>
            </p:cNvSpPr>
            <p:nvPr/>
          </p:nvSpPr>
          <p:spPr bwMode="auto">
            <a:xfrm>
              <a:off x="3874523" y="874777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9" name="Rectangle 477"/>
            <p:cNvSpPr>
              <a:spLocks noChangeArrowheads="1"/>
            </p:cNvSpPr>
            <p:nvPr/>
          </p:nvSpPr>
          <p:spPr bwMode="auto">
            <a:xfrm>
              <a:off x="3874523" y="1166961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0" name="Rectangle 478"/>
            <p:cNvSpPr>
              <a:spLocks noChangeArrowheads="1"/>
            </p:cNvSpPr>
            <p:nvPr/>
          </p:nvSpPr>
          <p:spPr bwMode="auto">
            <a:xfrm>
              <a:off x="3874523" y="1455601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2" name="Rectangle 480"/>
            <p:cNvSpPr>
              <a:spLocks noChangeArrowheads="1"/>
            </p:cNvSpPr>
            <p:nvPr/>
          </p:nvSpPr>
          <p:spPr bwMode="auto">
            <a:xfrm>
              <a:off x="3874523" y="2039968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3" name="Rectangle 481"/>
            <p:cNvSpPr>
              <a:spLocks noChangeArrowheads="1"/>
            </p:cNvSpPr>
            <p:nvPr/>
          </p:nvSpPr>
          <p:spPr bwMode="auto">
            <a:xfrm>
              <a:off x="3874523" y="2330380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4" name="Rectangle 482"/>
            <p:cNvSpPr>
              <a:spLocks noChangeArrowheads="1"/>
            </p:cNvSpPr>
            <p:nvPr/>
          </p:nvSpPr>
          <p:spPr bwMode="auto">
            <a:xfrm>
              <a:off x="3874523" y="2622563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5" name="Rectangle 483"/>
            <p:cNvSpPr>
              <a:spLocks noChangeArrowheads="1"/>
            </p:cNvSpPr>
            <p:nvPr/>
          </p:nvSpPr>
          <p:spPr bwMode="auto">
            <a:xfrm>
              <a:off x="3874523" y="2914746"/>
              <a:ext cx="212497" cy="212497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6" name="Rectangle 484"/>
            <p:cNvSpPr>
              <a:spLocks noChangeArrowheads="1"/>
            </p:cNvSpPr>
            <p:nvPr/>
          </p:nvSpPr>
          <p:spPr bwMode="auto">
            <a:xfrm>
              <a:off x="3874523" y="3203387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7" name="Rectangle 485"/>
            <p:cNvSpPr>
              <a:spLocks noChangeArrowheads="1"/>
            </p:cNvSpPr>
            <p:nvPr/>
          </p:nvSpPr>
          <p:spPr bwMode="auto">
            <a:xfrm>
              <a:off x="3874523" y="3495570"/>
              <a:ext cx="212497" cy="21426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88" name="Rectangle 486"/>
          <p:cNvSpPr>
            <a:spLocks noChangeArrowheads="1"/>
          </p:cNvSpPr>
          <p:nvPr/>
        </p:nvSpPr>
        <p:spPr bwMode="auto">
          <a:xfrm>
            <a:off x="4226915" y="-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9" name="Rectangle 487"/>
          <p:cNvSpPr>
            <a:spLocks noChangeArrowheads="1"/>
          </p:cNvSpPr>
          <p:nvPr/>
        </p:nvSpPr>
        <p:spPr bwMode="auto">
          <a:xfrm>
            <a:off x="4226915" y="29218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0" name="Rectangle 488"/>
          <p:cNvSpPr>
            <a:spLocks noChangeArrowheads="1"/>
          </p:cNvSpPr>
          <p:nvPr/>
        </p:nvSpPr>
        <p:spPr bwMode="auto">
          <a:xfrm>
            <a:off x="4226915" y="58082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1" name="Rectangle 489"/>
          <p:cNvSpPr>
            <a:spLocks noChangeArrowheads="1"/>
          </p:cNvSpPr>
          <p:nvPr/>
        </p:nvSpPr>
        <p:spPr bwMode="auto">
          <a:xfrm>
            <a:off x="4226915" y="874777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2" name="Rectangle 490"/>
          <p:cNvSpPr>
            <a:spLocks noChangeArrowheads="1"/>
          </p:cNvSpPr>
          <p:nvPr/>
        </p:nvSpPr>
        <p:spPr bwMode="auto">
          <a:xfrm>
            <a:off x="4226915" y="116696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3" name="Rectangle 491"/>
          <p:cNvSpPr>
            <a:spLocks noChangeArrowheads="1"/>
          </p:cNvSpPr>
          <p:nvPr/>
        </p:nvSpPr>
        <p:spPr bwMode="auto">
          <a:xfrm>
            <a:off x="4226915" y="1455601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4" name="Rectangle 492"/>
          <p:cNvSpPr>
            <a:spLocks noChangeArrowheads="1"/>
          </p:cNvSpPr>
          <p:nvPr/>
        </p:nvSpPr>
        <p:spPr bwMode="auto">
          <a:xfrm>
            <a:off x="4226915" y="1747785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5" name="Rectangle 493"/>
          <p:cNvSpPr>
            <a:spLocks noChangeArrowheads="1"/>
          </p:cNvSpPr>
          <p:nvPr/>
        </p:nvSpPr>
        <p:spPr bwMode="auto">
          <a:xfrm>
            <a:off x="4226915" y="2039968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6" name="Rectangle 494"/>
          <p:cNvSpPr>
            <a:spLocks noChangeArrowheads="1"/>
          </p:cNvSpPr>
          <p:nvPr/>
        </p:nvSpPr>
        <p:spPr bwMode="auto">
          <a:xfrm>
            <a:off x="4581075" y="-1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7" name="Rectangle 495"/>
          <p:cNvSpPr>
            <a:spLocks noChangeArrowheads="1"/>
          </p:cNvSpPr>
          <p:nvPr/>
        </p:nvSpPr>
        <p:spPr bwMode="auto">
          <a:xfrm>
            <a:off x="4581075" y="292183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8" name="Rectangle 496"/>
          <p:cNvSpPr>
            <a:spLocks noChangeArrowheads="1"/>
          </p:cNvSpPr>
          <p:nvPr/>
        </p:nvSpPr>
        <p:spPr bwMode="auto">
          <a:xfrm>
            <a:off x="4581075" y="580823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9" name="Rectangle 497"/>
          <p:cNvSpPr>
            <a:spLocks noChangeArrowheads="1"/>
          </p:cNvSpPr>
          <p:nvPr/>
        </p:nvSpPr>
        <p:spPr bwMode="auto">
          <a:xfrm>
            <a:off x="4581075" y="874777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0" name="Rectangle 498"/>
          <p:cNvSpPr>
            <a:spLocks noChangeArrowheads="1"/>
          </p:cNvSpPr>
          <p:nvPr/>
        </p:nvSpPr>
        <p:spPr bwMode="auto">
          <a:xfrm>
            <a:off x="4581075" y="1166961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1" name="Rectangle 499"/>
          <p:cNvSpPr>
            <a:spLocks noChangeArrowheads="1"/>
          </p:cNvSpPr>
          <p:nvPr/>
        </p:nvSpPr>
        <p:spPr bwMode="auto">
          <a:xfrm>
            <a:off x="4581075" y="1455601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2" name="Rectangle 500"/>
          <p:cNvSpPr>
            <a:spLocks noChangeArrowheads="1"/>
          </p:cNvSpPr>
          <p:nvPr/>
        </p:nvSpPr>
        <p:spPr bwMode="auto">
          <a:xfrm>
            <a:off x="4581075" y="1747785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3" name="Rectangle 501"/>
          <p:cNvSpPr>
            <a:spLocks noChangeArrowheads="1"/>
          </p:cNvSpPr>
          <p:nvPr/>
        </p:nvSpPr>
        <p:spPr bwMode="auto">
          <a:xfrm>
            <a:off x="4581075" y="2039968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4" name="Rectangle 502"/>
          <p:cNvSpPr>
            <a:spLocks noChangeArrowheads="1"/>
          </p:cNvSpPr>
          <p:nvPr/>
        </p:nvSpPr>
        <p:spPr bwMode="auto">
          <a:xfrm>
            <a:off x="4581075" y="2330380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5" name="Rectangle 503"/>
          <p:cNvSpPr>
            <a:spLocks noChangeArrowheads="1"/>
          </p:cNvSpPr>
          <p:nvPr/>
        </p:nvSpPr>
        <p:spPr bwMode="auto">
          <a:xfrm>
            <a:off x="4581075" y="2622563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6" name="Rectangle 504"/>
          <p:cNvSpPr>
            <a:spLocks noChangeArrowheads="1"/>
          </p:cNvSpPr>
          <p:nvPr/>
        </p:nvSpPr>
        <p:spPr bwMode="auto">
          <a:xfrm>
            <a:off x="4931695" y="-1"/>
            <a:ext cx="212497" cy="212497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7" name="Rectangle 505"/>
          <p:cNvSpPr>
            <a:spLocks noChangeArrowheads="1"/>
          </p:cNvSpPr>
          <p:nvPr/>
        </p:nvSpPr>
        <p:spPr bwMode="auto">
          <a:xfrm>
            <a:off x="4931695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8" name="Rectangle 506"/>
          <p:cNvSpPr>
            <a:spLocks noChangeArrowheads="1"/>
          </p:cNvSpPr>
          <p:nvPr/>
        </p:nvSpPr>
        <p:spPr bwMode="auto">
          <a:xfrm>
            <a:off x="4931695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0" name="Rectangle 508"/>
          <p:cNvSpPr>
            <a:spLocks noChangeArrowheads="1"/>
          </p:cNvSpPr>
          <p:nvPr/>
        </p:nvSpPr>
        <p:spPr bwMode="auto">
          <a:xfrm>
            <a:off x="4931695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1" name="Rectangle 509"/>
          <p:cNvSpPr>
            <a:spLocks noChangeArrowheads="1"/>
          </p:cNvSpPr>
          <p:nvPr/>
        </p:nvSpPr>
        <p:spPr bwMode="auto">
          <a:xfrm>
            <a:off x="4931695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2" name="Rectangle 510"/>
          <p:cNvSpPr>
            <a:spLocks noChangeArrowheads="1"/>
          </p:cNvSpPr>
          <p:nvPr/>
        </p:nvSpPr>
        <p:spPr bwMode="auto">
          <a:xfrm>
            <a:off x="4931695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4" name="Rectangle 512"/>
          <p:cNvSpPr>
            <a:spLocks noChangeArrowheads="1"/>
          </p:cNvSpPr>
          <p:nvPr/>
        </p:nvSpPr>
        <p:spPr bwMode="auto">
          <a:xfrm>
            <a:off x="4931695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5" name="Rectangle 513"/>
          <p:cNvSpPr>
            <a:spLocks noChangeArrowheads="1"/>
          </p:cNvSpPr>
          <p:nvPr/>
        </p:nvSpPr>
        <p:spPr bwMode="auto">
          <a:xfrm>
            <a:off x="5285856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6" name="Rectangle 514"/>
          <p:cNvSpPr>
            <a:spLocks noChangeArrowheads="1"/>
          </p:cNvSpPr>
          <p:nvPr/>
        </p:nvSpPr>
        <p:spPr bwMode="auto">
          <a:xfrm>
            <a:off x="5285856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7" name="Rectangle 515"/>
          <p:cNvSpPr>
            <a:spLocks noChangeArrowheads="1"/>
          </p:cNvSpPr>
          <p:nvPr/>
        </p:nvSpPr>
        <p:spPr bwMode="auto">
          <a:xfrm>
            <a:off x="5285856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8" name="Rectangle 516"/>
          <p:cNvSpPr>
            <a:spLocks noChangeArrowheads="1"/>
          </p:cNvSpPr>
          <p:nvPr/>
        </p:nvSpPr>
        <p:spPr bwMode="auto">
          <a:xfrm>
            <a:off x="5285856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9" name="Rectangle 517"/>
          <p:cNvSpPr>
            <a:spLocks noChangeArrowheads="1"/>
          </p:cNvSpPr>
          <p:nvPr/>
        </p:nvSpPr>
        <p:spPr bwMode="auto">
          <a:xfrm>
            <a:off x="5285856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0" name="Rectangle 518"/>
          <p:cNvSpPr>
            <a:spLocks noChangeArrowheads="1"/>
          </p:cNvSpPr>
          <p:nvPr/>
        </p:nvSpPr>
        <p:spPr bwMode="auto">
          <a:xfrm>
            <a:off x="5285856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1" name="Rectangle 519"/>
          <p:cNvSpPr>
            <a:spLocks noChangeArrowheads="1"/>
          </p:cNvSpPr>
          <p:nvPr/>
        </p:nvSpPr>
        <p:spPr bwMode="auto">
          <a:xfrm>
            <a:off x="5285856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2" name="Rectangle 520"/>
          <p:cNvSpPr>
            <a:spLocks noChangeArrowheads="1"/>
          </p:cNvSpPr>
          <p:nvPr/>
        </p:nvSpPr>
        <p:spPr bwMode="auto">
          <a:xfrm>
            <a:off x="5285856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3" name="Rectangle 521"/>
          <p:cNvSpPr>
            <a:spLocks noChangeArrowheads="1"/>
          </p:cNvSpPr>
          <p:nvPr/>
        </p:nvSpPr>
        <p:spPr bwMode="auto">
          <a:xfrm>
            <a:off x="5285856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4" name="Rectangle 522"/>
          <p:cNvSpPr>
            <a:spLocks noChangeArrowheads="1"/>
          </p:cNvSpPr>
          <p:nvPr/>
        </p:nvSpPr>
        <p:spPr bwMode="auto">
          <a:xfrm>
            <a:off x="5285856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5" name="Rectangle 523"/>
          <p:cNvSpPr>
            <a:spLocks noChangeArrowheads="1"/>
          </p:cNvSpPr>
          <p:nvPr/>
        </p:nvSpPr>
        <p:spPr bwMode="auto">
          <a:xfrm>
            <a:off x="5285856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6" name="Rectangle 524"/>
          <p:cNvSpPr>
            <a:spLocks noChangeArrowheads="1"/>
          </p:cNvSpPr>
          <p:nvPr/>
        </p:nvSpPr>
        <p:spPr bwMode="auto">
          <a:xfrm>
            <a:off x="5285856" y="3203387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7" name="Rectangle 525"/>
          <p:cNvSpPr>
            <a:spLocks noChangeArrowheads="1"/>
          </p:cNvSpPr>
          <p:nvPr/>
        </p:nvSpPr>
        <p:spPr bwMode="auto">
          <a:xfrm>
            <a:off x="5636476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8" name="Rectangle 526"/>
          <p:cNvSpPr>
            <a:spLocks noChangeArrowheads="1"/>
          </p:cNvSpPr>
          <p:nvPr/>
        </p:nvSpPr>
        <p:spPr bwMode="auto">
          <a:xfrm>
            <a:off x="5636476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9" name="Rectangle 527"/>
          <p:cNvSpPr>
            <a:spLocks noChangeArrowheads="1"/>
          </p:cNvSpPr>
          <p:nvPr/>
        </p:nvSpPr>
        <p:spPr bwMode="auto">
          <a:xfrm>
            <a:off x="5636476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0" name="Rectangle 528"/>
          <p:cNvSpPr>
            <a:spLocks noChangeArrowheads="1"/>
          </p:cNvSpPr>
          <p:nvPr/>
        </p:nvSpPr>
        <p:spPr bwMode="auto">
          <a:xfrm>
            <a:off x="5636476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1" name="Rectangle 529"/>
          <p:cNvSpPr>
            <a:spLocks noChangeArrowheads="1"/>
          </p:cNvSpPr>
          <p:nvPr/>
        </p:nvSpPr>
        <p:spPr bwMode="auto">
          <a:xfrm>
            <a:off x="5636476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2" name="Rectangle 530"/>
          <p:cNvSpPr>
            <a:spLocks noChangeArrowheads="1"/>
          </p:cNvSpPr>
          <p:nvPr/>
        </p:nvSpPr>
        <p:spPr bwMode="auto">
          <a:xfrm>
            <a:off x="5636476" y="1455601"/>
            <a:ext cx="212497" cy="214268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3" name="Rectangle 531"/>
          <p:cNvSpPr>
            <a:spLocks noChangeArrowheads="1"/>
          </p:cNvSpPr>
          <p:nvPr/>
        </p:nvSpPr>
        <p:spPr bwMode="auto">
          <a:xfrm>
            <a:off x="5636476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4" name="Rectangle 532"/>
          <p:cNvSpPr>
            <a:spLocks noChangeArrowheads="1"/>
          </p:cNvSpPr>
          <p:nvPr/>
        </p:nvSpPr>
        <p:spPr bwMode="auto">
          <a:xfrm>
            <a:off x="5636476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5" name="Rectangle 533"/>
          <p:cNvSpPr>
            <a:spLocks noChangeArrowheads="1"/>
          </p:cNvSpPr>
          <p:nvPr/>
        </p:nvSpPr>
        <p:spPr bwMode="auto">
          <a:xfrm>
            <a:off x="5636476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6" name="Rectangle 534"/>
          <p:cNvSpPr>
            <a:spLocks noChangeArrowheads="1"/>
          </p:cNvSpPr>
          <p:nvPr/>
        </p:nvSpPr>
        <p:spPr bwMode="auto">
          <a:xfrm>
            <a:off x="5636476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7" name="Rectangle 535"/>
          <p:cNvSpPr>
            <a:spLocks noChangeArrowheads="1"/>
          </p:cNvSpPr>
          <p:nvPr/>
        </p:nvSpPr>
        <p:spPr bwMode="auto">
          <a:xfrm>
            <a:off x="5988866" y="-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8" name="Rectangle 536"/>
          <p:cNvSpPr>
            <a:spLocks noChangeArrowheads="1"/>
          </p:cNvSpPr>
          <p:nvPr/>
        </p:nvSpPr>
        <p:spPr bwMode="auto">
          <a:xfrm>
            <a:off x="5988866" y="29218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9" name="Rectangle 537"/>
          <p:cNvSpPr>
            <a:spLocks noChangeArrowheads="1"/>
          </p:cNvSpPr>
          <p:nvPr/>
        </p:nvSpPr>
        <p:spPr bwMode="auto">
          <a:xfrm>
            <a:off x="5988866" y="58082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0" name="Rectangle 538"/>
          <p:cNvSpPr>
            <a:spLocks noChangeArrowheads="1"/>
          </p:cNvSpPr>
          <p:nvPr/>
        </p:nvSpPr>
        <p:spPr bwMode="auto">
          <a:xfrm>
            <a:off x="5988866" y="874777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1" name="Rectangle 539"/>
          <p:cNvSpPr>
            <a:spLocks noChangeArrowheads="1"/>
          </p:cNvSpPr>
          <p:nvPr/>
        </p:nvSpPr>
        <p:spPr bwMode="auto">
          <a:xfrm>
            <a:off x="5988866" y="116696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2" name="Rectangle 540"/>
          <p:cNvSpPr>
            <a:spLocks noChangeArrowheads="1"/>
          </p:cNvSpPr>
          <p:nvPr/>
        </p:nvSpPr>
        <p:spPr bwMode="auto">
          <a:xfrm>
            <a:off x="5988866" y="1455601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3" name="Rectangle 541"/>
          <p:cNvSpPr>
            <a:spLocks noChangeArrowheads="1"/>
          </p:cNvSpPr>
          <p:nvPr/>
        </p:nvSpPr>
        <p:spPr bwMode="auto">
          <a:xfrm>
            <a:off x="5988866" y="1747785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4" name="Rectangle 542"/>
          <p:cNvSpPr>
            <a:spLocks noChangeArrowheads="1"/>
          </p:cNvSpPr>
          <p:nvPr/>
        </p:nvSpPr>
        <p:spPr bwMode="auto">
          <a:xfrm>
            <a:off x="5988866" y="2039968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5" name="Rectangle 543"/>
          <p:cNvSpPr>
            <a:spLocks noChangeArrowheads="1"/>
          </p:cNvSpPr>
          <p:nvPr/>
        </p:nvSpPr>
        <p:spPr bwMode="auto">
          <a:xfrm>
            <a:off x="5988866" y="2330380"/>
            <a:ext cx="214268" cy="212497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6" name="Rectangle 544"/>
          <p:cNvSpPr>
            <a:spLocks noChangeArrowheads="1"/>
          </p:cNvSpPr>
          <p:nvPr/>
        </p:nvSpPr>
        <p:spPr bwMode="auto">
          <a:xfrm>
            <a:off x="5988866" y="2622563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7" name="Rectangle 545"/>
          <p:cNvSpPr>
            <a:spLocks noChangeArrowheads="1"/>
          </p:cNvSpPr>
          <p:nvPr/>
        </p:nvSpPr>
        <p:spPr bwMode="auto">
          <a:xfrm>
            <a:off x="6343027" y="-1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8" name="Rectangle 546"/>
          <p:cNvSpPr>
            <a:spLocks noChangeArrowheads="1"/>
          </p:cNvSpPr>
          <p:nvPr/>
        </p:nvSpPr>
        <p:spPr bwMode="auto">
          <a:xfrm>
            <a:off x="6343027" y="292183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9" name="Rectangle 547"/>
          <p:cNvSpPr>
            <a:spLocks noChangeArrowheads="1"/>
          </p:cNvSpPr>
          <p:nvPr/>
        </p:nvSpPr>
        <p:spPr bwMode="auto">
          <a:xfrm>
            <a:off x="6343027" y="580823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0" name="Rectangle 548"/>
          <p:cNvSpPr>
            <a:spLocks noChangeArrowheads="1"/>
          </p:cNvSpPr>
          <p:nvPr/>
        </p:nvSpPr>
        <p:spPr bwMode="auto">
          <a:xfrm>
            <a:off x="6343027" y="874777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1" name="Rectangle 549"/>
          <p:cNvSpPr>
            <a:spLocks noChangeArrowheads="1"/>
          </p:cNvSpPr>
          <p:nvPr/>
        </p:nvSpPr>
        <p:spPr bwMode="auto">
          <a:xfrm>
            <a:off x="6343027" y="1166961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2" name="Rectangle 550"/>
          <p:cNvSpPr>
            <a:spLocks noChangeArrowheads="1"/>
          </p:cNvSpPr>
          <p:nvPr/>
        </p:nvSpPr>
        <p:spPr bwMode="auto">
          <a:xfrm>
            <a:off x="6343027" y="1455601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3" name="Rectangle 551"/>
          <p:cNvSpPr>
            <a:spLocks noChangeArrowheads="1"/>
          </p:cNvSpPr>
          <p:nvPr/>
        </p:nvSpPr>
        <p:spPr bwMode="auto">
          <a:xfrm>
            <a:off x="6343027" y="1747785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4" name="Rectangle 552"/>
          <p:cNvSpPr>
            <a:spLocks noChangeArrowheads="1"/>
          </p:cNvSpPr>
          <p:nvPr/>
        </p:nvSpPr>
        <p:spPr bwMode="auto">
          <a:xfrm>
            <a:off x="6343027" y="2039968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5" name="Rectangle 553"/>
          <p:cNvSpPr>
            <a:spLocks noChangeArrowheads="1"/>
          </p:cNvSpPr>
          <p:nvPr/>
        </p:nvSpPr>
        <p:spPr bwMode="auto">
          <a:xfrm>
            <a:off x="6343027" y="2330380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6" name="Rectangle 554"/>
          <p:cNvSpPr>
            <a:spLocks noChangeArrowheads="1"/>
          </p:cNvSpPr>
          <p:nvPr/>
        </p:nvSpPr>
        <p:spPr bwMode="auto">
          <a:xfrm>
            <a:off x="6343027" y="2622563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7" name="Rectangle 556"/>
          <p:cNvSpPr>
            <a:spLocks noChangeArrowheads="1"/>
          </p:cNvSpPr>
          <p:nvPr/>
        </p:nvSpPr>
        <p:spPr bwMode="auto">
          <a:xfrm>
            <a:off x="6343027" y="2914746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8" name="Rectangle 557"/>
          <p:cNvSpPr>
            <a:spLocks noChangeArrowheads="1"/>
          </p:cNvSpPr>
          <p:nvPr/>
        </p:nvSpPr>
        <p:spPr bwMode="auto">
          <a:xfrm>
            <a:off x="6343027" y="3203387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9" name="Rectangle 558"/>
          <p:cNvSpPr>
            <a:spLocks noChangeArrowheads="1"/>
          </p:cNvSpPr>
          <p:nvPr/>
        </p:nvSpPr>
        <p:spPr bwMode="auto">
          <a:xfrm>
            <a:off x="6693647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1" name="Rectangle 560"/>
          <p:cNvSpPr>
            <a:spLocks noChangeArrowheads="1"/>
          </p:cNvSpPr>
          <p:nvPr/>
        </p:nvSpPr>
        <p:spPr bwMode="auto">
          <a:xfrm>
            <a:off x="6693647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2" name="Rectangle 561"/>
          <p:cNvSpPr>
            <a:spLocks noChangeArrowheads="1"/>
          </p:cNvSpPr>
          <p:nvPr/>
        </p:nvSpPr>
        <p:spPr bwMode="auto">
          <a:xfrm>
            <a:off x="6693647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3" name="Rectangle 562"/>
          <p:cNvSpPr>
            <a:spLocks noChangeArrowheads="1"/>
          </p:cNvSpPr>
          <p:nvPr/>
        </p:nvSpPr>
        <p:spPr bwMode="auto">
          <a:xfrm>
            <a:off x="6693647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4" name="Rectangle 563"/>
          <p:cNvSpPr>
            <a:spLocks noChangeArrowheads="1"/>
          </p:cNvSpPr>
          <p:nvPr/>
        </p:nvSpPr>
        <p:spPr bwMode="auto">
          <a:xfrm>
            <a:off x="6693647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6" name="Rectangle 565"/>
          <p:cNvSpPr>
            <a:spLocks noChangeArrowheads="1"/>
          </p:cNvSpPr>
          <p:nvPr/>
        </p:nvSpPr>
        <p:spPr bwMode="auto">
          <a:xfrm>
            <a:off x="6693647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7" name="Rectangle 566"/>
          <p:cNvSpPr>
            <a:spLocks noChangeArrowheads="1"/>
          </p:cNvSpPr>
          <p:nvPr/>
        </p:nvSpPr>
        <p:spPr bwMode="auto">
          <a:xfrm>
            <a:off x="6693647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8" name="Rectangle 567"/>
          <p:cNvSpPr>
            <a:spLocks noChangeArrowheads="1"/>
          </p:cNvSpPr>
          <p:nvPr/>
        </p:nvSpPr>
        <p:spPr bwMode="auto">
          <a:xfrm>
            <a:off x="7047808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9" name="Rectangle 568"/>
          <p:cNvSpPr>
            <a:spLocks noChangeArrowheads="1"/>
          </p:cNvSpPr>
          <p:nvPr/>
        </p:nvSpPr>
        <p:spPr bwMode="auto">
          <a:xfrm>
            <a:off x="7047808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0" name="Rectangle 569"/>
          <p:cNvSpPr>
            <a:spLocks noChangeArrowheads="1"/>
          </p:cNvSpPr>
          <p:nvPr/>
        </p:nvSpPr>
        <p:spPr bwMode="auto">
          <a:xfrm>
            <a:off x="7047808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1" name="Rectangle 570"/>
          <p:cNvSpPr>
            <a:spLocks noChangeArrowheads="1"/>
          </p:cNvSpPr>
          <p:nvPr/>
        </p:nvSpPr>
        <p:spPr bwMode="auto">
          <a:xfrm>
            <a:off x="7047808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2" name="Rectangle 571"/>
          <p:cNvSpPr>
            <a:spLocks noChangeArrowheads="1"/>
          </p:cNvSpPr>
          <p:nvPr/>
        </p:nvSpPr>
        <p:spPr bwMode="auto">
          <a:xfrm>
            <a:off x="7047808" y="1166961"/>
            <a:ext cx="212497" cy="212497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3" name="Rectangle 572"/>
          <p:cNvSpPr>
            <a:spLocks noChangeArrowheads="1"/>
          </p:cNvSpPr>
          <p:nvPr/>
        </p:nvSpPr>
        <p:spPr bwMode="auto">
          <a:xfrm>
            <a:off x="7047808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4" name="Rectangle 573"/>
          <p:cNvSpPr>
            <a:spLocks noChangeArrowheads="1"/>
          </p:cNvSpPr>
          <p:nvPr/>
        </p:nvSpPr>
        <p:spPr bwMode="auto">
          <a:xfrm>
            <a:off x="7047808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5" name="Rectangle 574"/>
          <p:cNvSpPr>
            <a:spLocks noChangeArrowheads="1"/>
          </p:cNvSpPr>
          <p:nvPr/>
        </p:nvSpPr>
        <p:spPr bwMode="auto">
          <a:xfrm>
            <a:off x="7047808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6" name="Rectangle 575"/>
          <p:cNvSpPr>
            <a:spLocks noChangeArrowheads="1"/>
          </p:cNvSpPr>
          <p:nvPr/>
        </p:nvSpPr>
        <p:spPr bwMode="auto">
          <a:xfrm>
            <a:off x="7047808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7" name="Rectangle 576"/>
          <p:cNvSpPr>
            <a:spLocks noChangeArrowheads="1"/>
          </p:cNvSpPr>
          <p:nvPr/>
        </p:nvSpPr>
        <p:spPr bwMode="auto">
          <a:xfrm>
            <a:off x="7396657" y="-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8" name="Rectangle 577"/>
          <p:cNvSpPr>
            <a:spLocks noChangeArrowheads="1"/>
          </p:cNvSpPr>
          <p:nvPr/>
        </p:nvSpPr>
        <p:spPr bwMode="auto">
          <a:xfrm>
            <a:off x="7396657" y="29218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9" name="Rectangle 578"/>
          <p:cNvSpPr>
            <a:spLocks noChangeArrowheads="1"/>
          </p:cNvSpPr>
          <p:nvPr/>
        </p:nvSpPr>
        <p:spPr bwMode="auto">
          <a:xfrm>
            <a:off x="7396657" y="58082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0" name="Rectangle 579"/>
          <p:cNvSpPr>
            <a:spLocks noChangeArrowheads="1"/>
          </p:cNvSpPr>
          <p:nvPr/>
        </p:nvSpPr>
        <p:spPr bwMode="auto">
          <a:xfrm>
            <a:off x="7396657" y="874777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1" name="Rectangle 580"/>
          <p:cNvSpPr>
            <a:spLocks noChangeArrowheads="1"/>
          </p:cNvSpPr>
          <p:nvPr/>
        </p:nvSpPr>
        <p:spPr bwMode="auto">
          <a:xfrm>
            <a:off x="7396657" y="116696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2" name="Rectangle 581"/>
          <p:cNvSpPr>
            <a:spLocks noChangeArrowheads="1"/>
          </p:cNvSpPr>
          <p:nvPr/>
        </p:nvSpPr>
        <p:spPr bwMode="auto">
          <a:xfrm>
            <a:off x="7396657" y="1455601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3" name="Rectangle 582"/>
          <p:cNvSpPr>
            <a:spLocks noChangeArrowheads="1"/>
          </p:cNvSpPr>
          <p:nvPr/>
        </p:nvSpPr>
        <p:spPr bwMode="auto">
          <a:xfrm>
            <a:off x="7396657" y="1747785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4" name="Rectangle 583"/>
          <p:cNvSpPr>
            <a:spLocks noChangeArrowheads="1"/>
          </p:cNvSpPr>
          <p:nvPr/>
        </p:nvSpPr>
        <p:spPr bwMode="auto">
          <a:xfrm>
            <a:off x="7396657" y="2039968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5" name="Rectangle 584"/>
          <p:cNvSpPr>
            <a:spLocks noChangeArrowheads="1"/>
          </p:cNvSpPr>
          <p:nvPr/>
        </p:nvSpPr>
        <p:spPr bwMode="auto">
          <a:xfrm>
            <a:off x="7396657" y="2330380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6" name="Rectangle 585"/>
          <p:cNvSpPr>
            <a:spLocks noChangeArrowheads="1"/>
          </p:cNvSpPr>
          <p:nvPr/>
        </p:nvSpPr>
        <p:spPr bwMode="auto">
          <a:xfrm>
            <a:off x="7396657" y="2622563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7" name="Rectangle 586"/>
          <p:cNvSpPr>
            <a:spLocks noChangeArrowheads="1"/>
          </p:cNvSpPr>
          <p:nvPr/>
        </p:nvSpPr>
        <p:spPr bwMode="auto">
          <a:xfrm>
            <a:off x="7396657" y="2914746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8" name="Rectangle 587"/>
          <p:cNvSpPr>
            <a:spLocks noChangeArrowheads="1"/>
          </p:cNvSpPr>
          <p:nvPr/>
        </p:nvSpPr>
        <p:spPr bwMode="auto">
          <a:xfrm>
            <a:off x="7396657" y="3203387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9" name="Rectangle 588"/>
          <p:cNvSpPr>
            <a:spLocks noChangeArrowheads="1"/>
          </p:cNvSpPr>
          <p:nvPr/>
        </p:nvSpPr>
        <p:spPr bwMode="auto">
          <a:xfrm>
            <a:off x="7750818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0" name="Rectangle 589"/>
          <p:cNvSpPr>
            <a:spLocks noChangeArrowheads="1"/>
          </p:cNvSpPr>
          <p:nvPr/>
        </p:nvSpPr>
        <p:spPr bwMode="auto">
          <a:xfrm>
            <a:off x="7750818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7750818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2" name="Rectangle 591"/>
          <p:cNvSpPr>
            <a:spLocks noChangeArrowheads="1"/>
          </p:cNvSpPr>
          <p:nvPr/>
        </p:nvSpPr>
        <p:spPr bwMode="auto">
          <a:xfrm>
            <a:off x="7750818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7750818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4" name="Rectangle 593"/>
          <p:cNvSpPr>
            <a:spLocks noChangeArrowheads="1"/>
          </p:cNvSpPr>
          <p:nvPr/>
        </p:nvSpPr>
        <p:spPr bwMode="auto">
          <a:xfrm>
            <a:off x="7750818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5" name="Rectangle 594"/>
          <p:cNvSpPr>
            <a:spLocks noChangeArrowheads="1"/>
          </p:cNvSpPr>
          <p:nvPr/>
        </p:nvSpPr>
        <p:spPr bwMode="auto">
          <a:xfrm>
            <a:off x="7750818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6" name="Rectangle 595"/>
          <p:cNvSpPr>
            <a:spLocks noChangeArrowheads="1"/>
          </p:cNvSpPr>
          <p:nvPr/>
        </p:nvSpPr>
        <p:spPr bwMode="auto">
          <a:xfrm>
            <a:off x="7750818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7" name="Rectangle 596"/>
          <p:cNvSpPr>
            <a:spLocks noChangeArrowheads="1"/>
          </p:cNvSpPr>
          <p:nvPr/>
        </p:nvSpPr>
        <p:spPr bwMode="auto">
          <a:xfrm>
            <a:off x="7750818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8" name="Rectangle 597"/>
          <p:cNvSpPr>
            <a:spLocks noChangeArrowheads="1"/>
          </p:cNvSpPr>
          <p:nvPr/>
        </p:nvSpPr>
        <p:spPr bwMode="auto">
          <a:xfrm>
            <a:off x="7750818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9" name="Rectangle 598"/>
          <p:cNvSpPr>
            <a:spLocks noChangeArrowheads="1"/>
          </p:cNvSpPr>
          <p:nvPr/>
        </p:nvSpPr>
        <p:spPr bwMode="auto">
          <a:xfrm>
            <a:off x="8101438" y="-1"/>
            <a:ext cx="212497" cy="212497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0" name="Rectangle 599"/>
          <p:cNvSpPr>
            <a:spLocks noChangeArrowheads="1"/>
          </p:cNvSpPr>
          <p:nvPr/>
        </p:nvSpPr>
        <p:spPr bwMode="auto">
          <a:xfrm>
            <a:off x="8101438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1" name="Rectangle 600"/>
          <p:cNvSpPr>
            <a:spLocks noChangeArrowheads="1"/>
          </p:cNvSpPr>
          <p:nvPr/>
        </p:nvSpPr>
        <p:spPr bwMode="auto">
          <a:xfrm>
            <a:off x="8101438" y="580823"/>
            <a:ext cx="212497" cy="214268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2" name="Rectangle 601"/>
          <p:cNvSpPr>
            <a:spLocks noChangeArrowheads="1"/>
          </p:cNvSpPr>
          <p:nvPr/>
        </p:nvSpPr>
        <p:spPr bwMode="auto">
          <a:xfrm>
            <a:off x="8101438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3" name="Rectangle 602"/>
          <p:cNvSpPr>
            <a:spLocks noChangeArrowheads="1"/>
          </p:cNvSpPr>
          <p:nvPr/>
        </p:nvSpPr>
        <p:spPr bwMode="auto">
          <a:xfrm>
            <a:off x="8101438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4" name="Rectangle 603"/>
          <p:cNvSpPr>
            <a:spLocks noChangeArrowheads="1"/>
          </p:cNvSpPr>
          <p:nvPr/>
        </p:nvSpPr>
        <p:spPr bwMode="auto">
          <a:xfrm>
            <a:off x="8101438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5" name="Rectangle 604"/>
          <p:cNvSpPr>
            <a:spLocks noChangeArrowheads="1"/>
          </p:cNvSpPr>
          <p:nvPr/>
        </p:nvSpPr>
        <p:spPr bwMode="auto">
          <a:xfrm>
            <a:off x="8101438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6" name="Rectangle 605"/>
          <p:cNvSpPr>
            <a:spLocks noChangeArrowheads="1"/>
          </p:cNvSpPr>
          <p:nvPr/>
        </p:nvSpPr>
        <p:spPr bwMode="auto">
          <a:xfrm>
            <a:off x="8101438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7" name="Rectangle 606"/>
          <p:cNvSpPr>
            <a:spLocks noChangeArrowheads="1"/>
          </p:cNvSpPr>
          <p:nvPr/>
        </p:nvSpPr>
        <p:spPr bwMode="auto">
          <a:xfrm>
            <a:off x="8101438" y="2330380"/>
            <a:ext cx="212497" cy="212497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8" name="Rectangle 607"/>
          <p:cNvSpPr>
            <a:spLocks noChangeArrowheads="1"/>
          </p:cNvSpPr>
          <p:nvPr/>
        </p:nvSpPr>
        <p:spPr bwMode="auto">
          <a:xfrm>
            <a:off x="8455600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9" name="Rectangle 608"/>
          <p:cNvSpPr>
            <a:spLocks noChangeArrowheads="1"/>
          </p:cNvSpPr>
          <p:nvPr/>
        </p:nvSpPr>
        <p:spPr bwMode="auto">
          <a:xfrm>
            <a:off x="8455600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0" name="Rectangle 609"/>
          <p:cNvSpPr>
            <a:spLocks noChangeArrowheads="1"/>
          </p:cNvSpPr>
          <p:nvPr/>
        </p:nvSpPr>
        <p:spPr bwMode="auto">
          <a:xfrm>
            <a:off x="8455600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1" name="Rectangle 610"/>
          <p:cNvSpPr>
            <a:spLocks noChangeArrowheads="1"/>
          </p:cNvSpPr>
          <p:nvPr/>
        </p:nvSpPr>
        <p:spPr bwMode="auto">
          <a:xfrm>
            <a:off x="8455600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2" name="Rectangle 611"/>
          <p:cNvSpPr>
            <a:spLocks noChangeArrowheads="1"/>
          </p:cNvSpPr>
          <p:nvPr/>
        </p:nvSpPr>
        <p:spPr bwMode="auto">
          <a:xfrm>
            <a:off x="8455600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3" name="Rectangle 612"/>
          <p:cNvSpPr>
            <a:spLocks noChangeArrowheads="1"/>
          </p:cNvSpPr>
          <p:nvPr/>
        </p:nvSpPr>
        <p:spPr bwMode="auto">
          <a:xfrm>
            <a:off x="8455600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4" name="Rectangle 613"/>
          <p:cNvSpPr>
            <a:spLocks noChangeArrowheads="1"/>
          </p:cNvSpPr>
          <p:nvPr/>
        </p:nvSpPr>
        <p:spPr bwMode="auto">
          <a:xfrm>
            <a:off x="8455600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5" name="Rectangle 614"/>
          <p:cNvSpPr>
            <a:spLocks noChangeArrowheads="1"/>
          </p:cNvSpPr>
          <p:nvPr/>
        </p:nvSpPr>
        <p:spPr bwMode="auto">
          <a:xfrm>
            <a:off x="8455600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6" name="Rectangle 615"/>
          <p:cNvSpPr>
            <a:spLocks noChangeArrowheads="1"/>
          </p:cNvSpPr>
          <p:nvPr/>
        </p:nvSpPr>
        <p:spPr bwMode="auto">
          <a:xfrm>
            <a:off x="8455600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7" name="Rectangle 616"/>
          <p:cNvSpPr>
            <a:spLocks noChangeArrowheads="1"/>
          </p:cNvSpPr>
          <p:nvPr/>
        </p:nvSpPr>
        <p:spPr bwMode="auto">
          <a:xfrm>
            <a:off x="8455600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8" name="Rectangle 617"/>
          <p:cNvSpPr>
            <a:spLocks noChangeArrowheads="1"/>
          </p:cNvSpPr>
          <p:nvPr/>
        </p:nvSpPr>
        <p:spPr bwMode="auto">
          <a:xfrm>
            <a:off x="8455600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9" name="Rectangle 618"/>
          <p:cNvSpPr>
            <a:spLocks noChangeArrowheads="1"/>
          </p:cNvSpPr>
          <p:nvPr/>
        </p:nvSpPr>
        <p:spPr bwMode="auto">
          <a:xfrm>
            <a:off x="8455600" y="3203387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0" name="Rectangle 619"/>
          <p:cNvSpPr>
            <a:spLocks noChangeArrowheads="1"/>
          </p:cNvSpPr>
          <p:nvPr/>
        </p:nvSpPr>
        <p:spPr bwMode="auto">
          <a:xfrm>
            <a:off x="8809760" y="-1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1" name="Rectangle 620"/>
          <p:cNvSpPr>
            <a:spLocks noChangeArrowheads="1"/>
          </p:cNvSpPr>
          <p:nvPr/>
        </p:nvSpPr>
        <p:spPr bwMode="auto">
          <a:xfrm>
            <a:off x="8809760" y="292183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2" name="Rectangle 621"/>
          <p:cNvSpPr>
            <a:spLocks noChangeArrowheads="1"/>
          </p:cNvSpPr>
          <p:nvPr/>
        </p:nvSpPr>
        <p:spPr bwMode="auto">
          <a:xfrm>
            <a:off x="8809760" y="580823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3" name="Rectangle 622"/>
          <p:cNvSpPr>
            <a:spLocks noChangeArrowheads="1"/>
          </p:cNvSpPr>
          <p:nvPr/>
        </p:nvSpPr>
        <p:spPr bwMode="auto">
          <a:xfrm>
            <a:off x="8809760" y="874777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4" name="Rectangle 623"/>
          <p:cNvSpPr>
            <a:spLocks noChangeArrowheads="1"/>
          </p:cNvSpPr>
          <p:nvPr/>
        </p:nvSpPr>
        <p:spPr bwMode="auto">
          <a:xfrm>
            <a:off x="8809760" y="1166961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5" name="Rectangle 624"/>
          <p:cNvSpPr>
            <a:spLocks noChangeArrowheads="1"/>
          </p:cNvSpPr>
          <p:nvPr/>
        </p:nvSpPr>
        <p:spPr bwMode="auto">
          <a:xfrm>
            <a:off x="8809760" y="1455601"/>
            <a:ext cx="208955" cy="214268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6" name="Rectangle 625"/>
          <p:cNvSpPr>
            <a:spLocks noChangeArrowheads="1"/>
          </p:cNvSpPr>
          <p:nvPr/>
        </p:nvSpPr>
        <p:spPr bwMode="auto">
          <a:xfrm>
            <a:off x="8809760" y="1747785"/>
            <a:ext cx="208955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8" name="Rectangle 627"/>
          <p:cNvSpPr>
            <a:spLocks noChangeArrowheads="1"/>
          </p:cNvSpPr>
          <p:nvPr/>
        </p:nvSpPr>
        <p:spPr bwMode="auto">
          <a:xfrm>
            <a:off x="8809760" y="2330380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9" name="Rectangle 628"/>
          <p:cNvSpPr>
            <a:spLocks noChangeArrowheads="1"/>
          </p:cNvSpPr>
          <p:nvPr/>
        </p:nvSpPr>
        <p:spPr bwMode="auto">
          <a:xfrm>
            <a:off x="8809760" y="2622563"/>
            <a:ext cx="208955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0" name="Rectangle 629"/>
          <p:cNvSpPr>
            <a:spLocks noChangeArrowheads="1"/>
          </p:cNvSpPr>
          <p:nvPr/>
        </p:nvSpPr>
        <p:spPr bwMode="auto">
          <a:xfrm>
            <a:off x="9158609" y="-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1" name="Rectangle 630"/>
          <p:cNvSpPr>
            <a:spLocks noChangeArrowheads="1"/>
          </p:cNvSpPr>
          <p:nvPr/>
        </p:nvSpPr>
        <p:spPr bwMode="auto">
          <a:xfrm>
            <a:off x="9158609" y="29218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2" name="Rectangle 631"/>
          <p:cNvSpPr>
            <a:spLocks noChangeArrowheads="1"/>
          </p:cNvSpPr>
          <p:nvPr/>
        </p:nvSpPr>
        <p:spPr bwMode="auto">
          <a:xfrm>
            <a:off x="9158609" y="58082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3" name="Rectangle 632"/>
          <p:cNvSpPr>
            <a:spLocks noChangeArrowheads="1"/>
          </p:cNvSpPr>
          <p:nvPr/>
        </p:nvSpPr>
        <p:spPr bwMode="auto">
          <a:xfrm>
            <a:off x="9158609" y="874777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4" name="Rectangle 633"/>
          <p:cNvSpPr>
            <a:spLocks noChangeArrowheads="1"/>
          </p:cNvSpPr>
          <p:nvPr/>
        </p:nvSpPr>
        <p:spPr bwMode="auto">
          <a:xfrm>
            <a:off x="9158609" y="116696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5" name="Rectangle 634"/>
          <p:cNvSpPr>
            <a:spLocks noChangeArrowheads="1"/>
          </p:cNvSpPr>
          <p:nvPr/>
        </p:nvSpPr>
        <p:spPr bwMode="auto">
          <a:xfrm>
            <a:off x="9158609" y="1455601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6" name="Rectangle 635"/>
          <p:cNvSpPr>
            <a:spLocks noChangeArrowheads="1"/>
          </p:cNvSpPr>
          <p:nvPr/>
        </p:nvSpPr>
        <p:spPr bwMode="auto">
          <a:xfrm>
            <a:off x="9158609" y="1747785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7" name="Rectangle 636"/>
          <p:cNvSpPr>
            <a:spLocks noChangeArrowheads="1"/>
          </p:cNvSpPr>
          <p:nvPr/>
        </p:nvSpPr>
        <p:spPr bwMode="auto">
          <a:xfrm>
            <a:off x="9158609" y="2039968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8" name="Rectangle 637"/>
          <p:cNvSpPr>
            <a:spLocks noChangeArrowheads="1"/>
          </p:cNvSpPr>
          <p:nvPr/>
        </p:nvSpPr>
        <p:spPr bwMode="auto">
          <a:xfrm>
            <a:off x="9512770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9" name="Rectangle 638"/>
          <p:cNvSpPr>
            <a:spLocks noChangeArrowheads="1"/>
          </p:cNvSpPr>
          <p:nvPr/>
        </p:nvSpPr>
        <p:spPr bwMode="auto">
          <a:xfrm>
            <a:off x="9512770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0" name="Rectangle 639"/>
          <p:cNvSpPr>
            <a:spLocks noChangeArrowheads="1"/>
          </p:cNvSpPr>
          <p:nvPr/>
        </p:nvSpPr>
        <p:spPr bwMode="auto">
          <a:xfrm>
            <a:off x="9512770" y="580823"/>
            <a:ext cx="212497" cy="214268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1" name="Rectangle 640"/>
          <p:cNvSpPr>
            <a:spLocks noChangeArrowheads="1"/>
          </p:cNvSpPr>
          <p:nvPr/>
        </p:nvSpPr>
        <p:spPr bwMode="auto">
          <a:xfrm>
            <a:off x="9512770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3" name="Rectangle 642"/>
          <p:cNvSpPr>
            <a:spLocks noChangeArrowheads="1"/>
          </p:cNvSpPr>
          <p:nvPr/>
        </p:nvSpPr>
        <p:spPr bwMode="auto">
          <a:xfrm>
            <a:off x="9512770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4" name="Rectangle 643"/>
          <p:cNvSpPr>
            <a:spLocks noChangeArrowheads="1"/>
          </p:cNvSpPr>
          <p:nvPr/>
        </p:nvSpPr>
        <p:spPr bwMode="auto">
          <a:xfrm>
            <a:off x="9512770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5" name="Rectangle 644"/>
          <p:cNvSpPr>
            <a:spLocks noChangeArrowheads="1"/>
          </p:cNvSpPr>
          <p:nvPr/>
        </p:nvSpPr>
        <p:spPr bwMode="auto">
          <a:xfrm>
            <a:off x="9512770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6" name="Rectangle 645"/>
          <p:cNvSpPr>
            <a:spLocks noChangeArrowheads="1"/>
          </p:cNvSpPr>
          <p:nvPr/>
        </p:nvSpPr>
        <p:spPr bwMode="auto">
          <a:xfrm>
            <a:off x="9512770" y="2330380"/>
            <a:ext cx="212497" cy="212497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7" name="Rectangle 646"/>
          <p:cNvSpPr>
            <a:spLocks noChangeArrowheads="1"/>
          </p:cNvSpPr>
          <p:nvPr/>
        </p:nvSpPr>
        <p:spPr bwMode="auto">
          <a:xfrm>
            <a:off x="9512770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8" name="Rectangle 647"/>
          <p:cNvSpPr>
            <a:spLocks noChangeArrowheads="1"/>
          </p:cNvSpPr>
          <p:nvPr/>
        </p:nvSpPr>
        <p:spPr bwMode="auto">
          <a:xfrm>
            <a:off x="9863390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9" name="Rectangle 648"/>
          <p:cNvSpPr>
            <a:spLocks noChangeArrowheads="1"/>
          </p:cNvSpPr>
          <p:nvPr/>
        </p:nvSpPr>
        <p:spPr bwMode="auto">
          <a:xfrm>
            <a:off x="9863390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0" name="Rectangle 649"/>
          <p:cNvSpPr>
            <a:spLocks noChangeArrowheads="1"/>
          </p:cNvSpPr>
          <p:nvPr/>
        </p:nvSpPr>
        <p:spPr bwMode="auto">
          <a:xfrm>
            <a:off x="9863390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1" name="Rectangle 650"/>
          <p:cNvSpPr>
            <a:spLocks noChangeArrowheads="1"/>
          </p:cNvSpPr>
          <p:nvPr/>
        </p:nvSpPr>
        <p:spPr bwMode="auto">
          <a:xfrm>
            <a:off x="9863390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2" name="Rectangle 651"/>
          <p:cNvSpPr>
            <a:spLocks noChangeArrowheads="1"/>
          </p:cNvSpPr>
          <p:nvPr/>
        </p:nvSpPr>
        <p:spPr bwMode="auto">
          <a:xfrm>
            <a:off x="9863390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3" name="Rectangle 652"/>
          <p:cNvSpPr>
            <a:spLocks noChangeArrowheads="1"/>
          </p:cNvSpPr>
          <p:nvPr/>
        </p:nvSpPr>
        <p:spPr bwMode="auto">
          <a:xfrm>
            <a:off x="9863390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4" name="Rectangle 653"/>
          <p:cNvSpPr>
            <a:spLocks noChangeArrowheads="1"/>
          </p:cNvSpPr>
          <p:nvPr/>
        </p:nvSpPr>
        <p:spPr bwMode="auto">
          <a:xfrm>
            <a:off x="9863390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5" name="Rectangle 654"/>
          <p:cNvSpPr>
            <a:spLocks noChangeArrowheads="1"/>
          </p:cNvSpPr>
          <p:nvPr/>
        </p:nvSpPr>
        <p:spPr bwMode="auto">
          <a:xfrm>
            <a:off x="9863390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6" name="Rectangle 655"/>
          <p:cNvSpPr>
            <a:spLocks noChangeArrowheads="1"/>
          </p:cNvSpPr>
          <p:nvPr/>
        </p:nvSpPr>
        <p:spPr bwMode="auto">
          <a:xfrm>
            <a:off x="9863390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7" name="Rectangle 656"/>
          <p:cNvSpPr>
            <a:spLocks noChangeArrowheads="1"/>
          </p:cNvSpPr>
          <p:nvPr/>
        </p:nvSpPr>
        <p:spPr bwMode="auto">
          <a:xfrm>
            <a:off x="9863390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8" name="Rectangle 657"/>
          <p:cNvSpPr>
            <a:spLocks noChangeArrowheads="1"/>
          </p:cNvSpPr>
          <p:nvPr/>
        </p:nvSpPr>
        <p:spPr bwMode="auto">
          <a:xfrm>
            <a:off x="9863390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9" name="Rectangle 658"/>
          <p:cNvSpPr>
            <a:spLocks noChangeArrowheads="1"/>
          </p:cNvSpPr>
          <p:nvPr/>
        </p:nvSpPr>
        <p:spPr bwMode="auto">
          <a:xfrm>
            <a:off x="9863390" y="3203387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0" name="Rectangle 659"/>
          <p:cNvSpPr>
            <a:spLocks noChangeArrowheads="1"/>
          </p:cNvSpPr>
          <p:nvPr/>
        </p:nvSpPr>
        <p:spPr bwMode="auto">
          <a:xfrm>
            <a:off x="9863390" y="3495570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1" name="Rectangle 660"/>
          <p:cNvSpPr>
            <a:spLocks noChangeArrowheads="1"/>
          </p:cNvSpPr>
          <p:nvPr/>
        </p:nvSpPr>
        <p:spPr bwMode="auto">
          <a:xfrm>
            <a:off x="10217550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2" name="Rectangle 661"/>
          <p:cNvSpPr>
            <a:spLocks noChangeArrowheads="1"/>
          </p:cNvSpPr>
          <p:nvPr/>
        </p:nvSpPr>
        <p:spPr bwMode="auto">
          <a:xfrm>
            <a:off x="10217550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3" name="Rectangle 662"/>
          <p:cNvSpPr>
            <a:spLocks noChangeArrowheads="1"/>
          </p:cNvSpPr>
          <p:nvPr/>
        </p:nvSpPr>
        <p:spPr bwMode="auto">
          <a:xfrm>
            <a:off x="10217550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4" name="Rectangle 663"/>
          <p:cNvSpPr>
            <a:spLocks noChangeArrowheads="1"/>
          </p:cNvSpPr>
          <p:nvPr/>
        </p:nvSpPr>
        <p:spPr bwMode="auto">
          <a:xfrm>
            <a:off x="10217550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5" name="Rectangle 664"/>
          <p:cNvSpPr>
            <a:spLocks noChangeArrowheads="1"/>
          </p:cNvSpPr>
          <p:nvPr/>
        </p:nvSpPr>
        <p:spPr bwMode="auto">
          <a:xfrm>
            <a:off x="10217550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6" name="Rectangle 665"/>
          <p:cNvSpPr>
            <a:spLocks noChangeArrowheads="1"/>
          </p:cNvSpPr>
          <p:nvPr/>
        </p:nvSpPr>
        <p:spPr bwMode="auto">
          <a:xfrm>
            <a:off x="10217550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7" name="Rectangle 666"/>
          <p:cNvSpPr>
            <a:spLocks noChangeArrowheads="1"/>
          </p:cNvSpPr>
          <p:nvPr/>
        </p:nvSpPr>
        <p:spPr bwMode="auto">
          <a:xfrm>
            <a:off x="10217550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8" name="Rectangle 667"/>
          <p:cNvSpPr>
            <a:spLocks noChangeArrowheads="1"/>
          </p:cNvSpPr>
          <p:nvPr/>
        </p:nvSpPr>
        <p:spPr bwMode="auto">
          <a:xfrm>
            <a:off x="10217550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9" name="Rectangle 668"/>
          <p:cNvSpPr>
            <a:spLocks noChangeArrowheads="1"/>
          </p:cNvSpPr>
          <p:nvPr/>
        </p:nvSpPr>
        <p:spPr bwMode="auto">
          <a:xfrm>
            <a:off x="10217550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0" name="Rectangle 669"/>
          <p:cNvSpPr>
            <a:spLocks noChangeArrowheads="1"/>
          </p:cNvSpPr>
          <p:nvPr/>
        </p:nvSpPr>
        <p:spPr bwMode="auto">
          <a:xfrm>
            <a:off x="10217550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1" name="Rectangle 670"/>
          <p:cNvSpPr>
            <a:spLocks noChangeArrowheads="1"/>
          </p:cNvSpPr>
          <p:nvPr/>
        </p:nvSpPr>
        <p:spPr bwMode="auto">
          <a:xfrm>
            <a:off x="10217550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2" name="Rectangle 671"/>
          <p:cNvSpPr>
            <a:spLocks noChangeArrowheads="1"/>
          </p:cNvSpPr>
          <p:nvPr/>
        </p:nvSpPr>
        <p:spPr bwMode="auto">
          <a:xfrm>
            <a:off x="10217550" y="3203387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4" name="Rectangle 673"/>
          <p:cNvSpPr>
            <a:spLocks noChangeArrowheads="1"/>
          </p:cNvSpPr>
          <p:nvPr/>
        </p:nvSpPr>
        <p:spPr bwMode="auto">
          <a:xfrm>
            <a:off x="10569942" y="292183"/>
            <a:ext cx="21072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5" name="Rectangle 674"/>
          <p:cNvSpPr>
            <a:spLocks noChangeArrowheads="1"/>
          </p:cNvSpPr>
          <p:nvPr/>
        </p:nvSpPr>
        <p:spPr bwMode="auto">
          <a:xfrm>
            <a:off x="10569942" y="580823"/>
            <a:ext cx="21072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6" name="Rectangle 675"/>
          <p:cNvSpPr>
            <a:spLocks noChangeArrowheads="1"/>
          </p:cNvSpPr>
          <p:nvPr/>
        </p:nvSpPr>
        <p:spPr bwMode="auto">
          <a:xfrm>
            <a:off x="10569942" y="874777"/>
            <a:ext cx="21072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7" name="Rectangle 676"/>
          <p:cNvSpPr>
            <a:spLocks noChangeArrowheads="1"/>
          </p:cNvSpPr>
          <p:nvPr/>
        </p:nvSpPr>
        <p:spPr bwMode="auto">
          <a:xfrm>
            <a:off x="10569942" y="1166961"/>
            <a:ext cx="21072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8" name="Rectangle 677"/>
          <p:cNvSpPr>
            <a:spLocks noChangeArrowheads="1"/>
          </p:cNvSpPr>
          <p:nvPr/>
        </p:nvSpPr>
        <p:spPr bwMode="auto">
          <a:xfrm>
            <a:off x="10569942" y="1455601"/>
            <a:ext cx="21072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9" name="Rectangle 678"/>
          <p:cNvSpPr>
            <a:spLocks noChangeArrowheads="1"/>
          </p:cNvSpPr>
          <p:nvPr/>
        </p:nvSpPr>
        <p:spPr bwMode="auto">
          <a:xfrm>
            <a:off x="10569942" y="1747785"/>
            <a:ext cx="210727" cy="214268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0" name="Rectangle 679"/>
          <p:cNvSpPr>
            <a:spLocks noChangeArrowheads="1"/>
          </p:cNvSpPr>
          <p:nvPr/>
        </p:nvSpPr>
        <p:spPr bwMode="auto">
          <a:xfrm>
            <a:off x="10569942" y="2039968"/>
            <a:ext cx="21072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1" name="Rectangle 680"/>
          <p:cNvSpPr>
            <a:spLocks noChangeArrowheads="1"/>
          </p:cNvSpPr>
          <p:nvPr/>
        </p:nvSpPr>
        <p:spPr bwMode="auto">
          <a:xfrm>
            <a:off x="10569942" y="2330380"/>
            <a:ext cx="21072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2" name="Rectangle 681"/>
          <p:cNvSpPr>
            <a:spLocks noChangeArrowheads="1"/>
          </p:cNvSpPr>
          <p:nvPr/>
        </p:nvSpPr>
        <p:spPr bwMode="auto">
          <a:xfrm>
            <a:off x="10569942" y="2622563"/>
            <a:ext cx="21072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3" name="Rectangle 682"/>
          <p:cNvSpPr>
            <a:spLocks noChangeArrowheads="1"/>
          </p:cNvSpPr>
          <p:nvPr/>
        </p:nvSpPr>
        <p:spPr bwMode="auto">
          <a:xfrm>
            <a:off x="10569942" y="2914746"/>
            <a:ext cx="21072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4" name="Rectangle 683"/>
          <p:cNvSpPr>
            <a:spLocks noChangeArrowheads="1"/>
          </p:cNvSpPr>
          <p:nvPr/>
        </p:nvSpPr>
        <p:spPr bwMode="auto">
          <a:xfrm>
            <a:off x="10569942" y="3203387"/>
            <a:ext cx="21072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5" name="Rectangle 684"/>
          <p:cNvSpPr>
            <a:spLocks noChangeArrowheads="1"/>
          </p:cNvSpPr>
          <p:nvPr/>
        </p:nvSpPr>
        <p:spPr bwMode="auto">
          <a:xfrm>
            <a:off x="10569942" y="3495570"/>
            <a:ext cx="21072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6" name="Rectangle 685"/>
          <p:cNvSpPr>
            <a:spLocks noChangeArrowheads="1"/>
          </p:cNvSpPr>
          <p:nvPr/>
        </p:nvSpPr>
        <p:spPr bwMode="auto">
          <a:xfrm>
            <a:off x="10569942" y="3789523"/>
            <a:ext cx="210727" cy="212497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7" name="Rectangle 686"/>
          <p:cNvSpPr>
            <a:spLocks noChangeArrowheads="1"/>
          </p:cNvSpPr>
          <p:nvPr/>
        </p:nvSpPr>
        <p:spPr bwMode="auto">
          <a:xfrm>
            <a:off x="10920561" y="-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8" name="Rectangle 687"/>
          <p:cNvSpPr>
            <a:spLocks noChangeArrowheads="1"/>
          </p:cNvSpPr>
          <p:nvPr/>
        </p:nvSpPr>
        <p:spPr bwMode="auto">
          <a:xfrm>
            <a:off x="10920561" y="29218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9" name="Rectangle 688"/>
          <p:cNvSpPr>
            <a:spLocks noChangeArrowheads="1"/>
          </p:cNvSpPr>
          <p:nvPr/>
        </p:nvSpPr>
        <p:spPr bwMode="auto">
          <a:xfrm>
            <a:off x="10920561" y="580823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0" name="Rectangle 689"/>
          <p:cNvSpPr>
            <a:spLocks noChangeArrowheads="1"/>
          </p:cNvSpPr>
          <p:nvPr/>
        </p:nvSpPr>
        <p:spPr bwMode="auto">
          <a:xfrm>
            <a:off x="10920561" y="874777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1" name="Rectangle 690"/>
          <p:cNvSpPr>
            <a:spLocks noChangeArrowheads="1"/>
          </p:cNvSpPr>
          <p:nvPr/>
        </p:nvSpPr>
        <p:spPr bwMode="auto">
          <a:xfrm>
            <a:off x="10920561" y="1166961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2" name="Rectangle 691"/>
          <p:cNvSpPr>
            <a:spLocks noChangeArrowheads="1"/>
          </p:cNvSpPr>
          <p:nvPr/>
        </p:nvSpPr>
        <p:spPr bwMode="auto">
          <a:xfrm>
            <a:off x="10920561" y="1455601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3" name="Rectangle 692"/>
          <p:cNvSpPr>
            <a:spLocks noChangeArrowheads="1"/>
          </p:cNvSpPr>
          <p:nvPr/>
        </p:nvSpPr>
        <p:spPr bwMode="auto">
          <a:xfrm>
            <a:off x="10920561" y="1747785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4" name="Rectangle 693"/>
          <p:cNvSpPr>
            <a:spLocks noChangeArrowheads="1"/>
          </p:cNvSpPr>
          <p:nvPr/>
        </p:nvSpPr>
        <p:spPr bwMode="auto">
          <a:xfrm>
            <a:off x="10920561" y="2039968"/>
            <a:ext cx="214268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5" name="Rectangle 694"/>
          <p:cNvSpPr>
            <a:spLocks noChangeArrowheads="1"/>
          </p:cNvSpPr>
          <p:nvPr/>
        </p:nvSpPr>
        <p:spPr bwMode="auto">
          <a:xfrm>
            <a:off x="10920561" y="2330380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6" name="Rectangle 695"/>
          <p:cNvSpPr>
            <a:spLocks noChangeArrowheads="1"/>
          </p:cNvSpPr>
          <p:nvPr/>
        </p:nvSpPr>
        <p:spPr bwMode="auto">
          <a:xfrm>
            <a:off x="10920561" y="2622563"/>
            <a:ext cx="214268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7" name="Rectangle 696"/>
          <p:cNvSpPr>
            <a:spLocks noChangeArrowheads="1"/>
          </p:cNvSpPr>
          <p:nvPr/>
        </p:nvSpPr>
        <p:spPr bwMode="auto">
          <a:xfrm>
            <a:off x="11274722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8" name="Rectangle 697"/>
          <p:cNvSpPr>
            <a:spLocks noChangeArrowheads="1"/>
          </p:cNvSpPr>
          <p:nvPr userDrawn="1"/>
        </p:nvSpPr>
        <p:spPr bwMode="auto">
          <a:xfrm>
            <a:off x="11274722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1" name="Rectangle 700"/>
          <p:cNvSpPr>
            <a:spLocks noChangeArrowheads="1"/>
          </p:cNvSpPr>
          <p:nvPr/>
        </p:nvSpPr>
        <p:spPr bwMode="auto">
          <a:xfrm>
            <a:off x="11274722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2" name="Rectangle 701"/>
          <p:cNvSpPr>
            <a:spLocks noChangeArrowheads="1"/>
          </p:cNvSpPr>
          <p:nvPr/>
        </p:nvSpPr>
        <p:spPr bwMode="auto">
          <a:xfrm>
            <a:off x="11274722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3" name="Rectangle 702"/>
          <p:cNvSpPr>
            <a:spLocks noChangeArrowheads="1"/>
          </p:cNvSpPr>
          <p:nvPr/>
        </p:nvSpPr>
        <p:spPr bwMode="auto">
          <a:xfrm>
            <a:off x="11274722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4" name="Rectangle 703"/>
          <p:cNvSpPr>
            <a:spLocks noChangeArrowheads="1"/>
          </p:cNvSpPr>
          <p:nvPr/>
        </p:nvSpPr>
        <p:spPr bwMode="auto">
          <a:xfrm>
            <a:off x="11274722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5" name="Rectangle 704"/>
          <p:cNvSpPr>
            <a:spLocks noChangeArrowheads="1"/>
          </p:cNvSpPr>
          <p:nvPr/>
        </p:nvSpPr>
        <p:spPr bwMode="auto">
          <a:xfrm>
            <a:off x="11274722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6" name="Rectangle 705"/>
          <p:cNvSpPr>
            <a:spLocks noChangeArrowheads="1"/>
          </p:cNvSpPr>
          <p:nvPr/>
        </p:nvSpPr>
        <p:spPr bwMode="auto">
          <a:xfrm>
            <a:off x="11274722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7" name="Rectangle 706"/>
          <p:cNvSpPr>
            <a:spLocks noChangeArrowheads="1"/>
          </p:cNvSpPr>
          <p:nvPr/>
        </p:nvSpPr>
        <p:spPr bwMode="auto">
          <a:xfrm>
            <a:off x="11274722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8" name="Rectangle 707"/>
          <p:cNvSpPr>
            <a:spLocks noChangeArrowheads="1"/>
          </p:cNvSpPr>
          <p:nvPr/>
        </p:nvSpPr>
        <p:spPr bwMode="auto">
          <a:xfrm>
            <a:off x="11625342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9" name="Rectangle 708"/>
          <p:cNvSpPr>
            <a:spLocks noChangeArrowheads="1"/>
          </p:cNvSpPr>
          <p:nvPr userDrawn="1"/>
        </p:nvSpPr>
        <p:spPr bwMode="auto">
          <a:xfrm>
            <a:off x="11625342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0" name="Rectangle 709"/>
          <p:cNvSpPr>
            <a:spLocks noChangeArrowheads="1"/>
          </p:cNvSpPr>
          <p:nvPr/>
        </p:nvSpPr>
        <p:spPr bwMode="auto">
          <a:xfrm>
            <a:off x="11625342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2" name="Rectangle 711"/>
          <p:cNvSpPr>
            <a:spLocks noChangeArrowheads="1"/>
          </p:cNvSpPr>
          <p:nvPr/>
        </p:nvSpPr>
        <p:spPr bwMode="auto">
          <a:xfrm>
            <a:off x="11625342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3" name="Rectangle 712"/>
          <p:cNvSpPr>
            <a:spLocks noChangeArrowheads="1"/>
          </p:cNvSpPr>
          <p:nvPr/>
        </p:nvSpPr>
        <p:spPr bwMode="auto">
          <a:xfrm>
            <a:off x="11625342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4" name="Rectangle 713"/>
          <p:cNvSpPr>
            <a:spLocks noChangeArrowheads="1"/>
          </p:cNvSpPr>
          <p:nvPr/>
        </p:nvSpPr>
        <p:spPr bwMode="auto">
          <a:xfrm>
            <a:off x="11625342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5" name="Rectangle 714"/>
          <p:cNvSpPr>
            <a:spLocks noChangeArrowheads="1"/>
          </p:cNvSpPr>
          <p:nvPr/>
        </p:nvSpPr>
        <p:spPr bwMode="auto">
          <a:xfrm>
            <a:off x="11625342" y="2039968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6" name="Rectangle 715"/>
          <p:cNvSpPr>
            <a:spLocks noChangeArrowheads="1"/>
          </p:cNvSpPr>
          <p:nvPr/>
        </p:nvSpPr>
        <p:spPr bwMode="auto">
          <a:xfrm>
            <a:off x="11625342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7" name="Rectangle 716"/>
          <p:cNvSpPr>
            <a:spLocks noChangeArrowheads="1"/>
          </p:cNvSpPr>
          <p:nvPr/>
        </p:nvSpPr>
        <p:spPr bwMode="auto">
          <a:xfrm>
            <a:off x="11625342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8" name="Rectangle 717"/>
          <p:cNvSpPr>
            <a:spLocks noChangeArrowheads="1"/>
          </p:cNvSpPr>
          <p:nvPr/>
        </p:nvSpPr>
        <p:spPr bwMode="auto">
          <a:xfrm>
            <a:off x="11625342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9" name="Rectangle 718"/>
          <p:cNvSpPr>
            <a:spLocks noChangeArrowheads="1"/>
          </p:cNvSpPr>
          <p:nvPr/>
        </p:nvSpPr>
        <p:spPr bwMode="auto">
          <a:xfrm>
            <a:off x="11625342" y="3203387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0" name="Rectangle 719"/>
          <p:cNvSpPr>
            <a:spLocks noChangeArrowheads="1"/>
          </p:cNvSpPr>
          <p:nvPr/>
        </p:nvSpPr>
        <p:spPr bwMode="auto">
          <a:xfrm>
            <a:off x="11625342" y="3495570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1" name="Rectangle 720"/>
          <p:cNvSpPr>
            <a:spLocks noChangeArrowheads="1"/>
          </p:cNvSpPr>
          <p:nvPr/>
        </p:nvSpPr>
        <p:spPr bwMode="auto">
          <a:xfrm>
            <a:off x="11625342" y="378952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2" name="Rectangle 721"/>
          <p:cNvSpPr>
            <a:spLocks noChangeArrowheads="1"/>
          </p:cNvSpPr>
          <p:nvPr/>
        </p:nvSpPr>
        <p:spPr bwMode="auto">
          <a:xfrm>
            <a:off x="11979503" y="-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3" name="Rectangle 722"/>
          <p:cNvSpPr>
            <a:spLocks noChangeArrowheads="1"/>
          </p:cNvSpPr>
          <p:nvPr/>
        </p:nvSpPr>
        <p:spPr bwMode="auto">
          <a:xfrm>
            <a:off x="11979503" y="29218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4" name="Rectangle 723"/>
          <p:cNvSpPr>
            <a:spLocks noChangeArrowheads="1"/>
          </p:cNvSpPr>
          <p:nvPr/>
        </p:nvSpPr>
        <p:spPr bwMode="auto">
          <a:xfrm>
            <a:off x="11979503" y="580823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5" name="Rectangle 724"/>
          <p:cNvSpPr>
            <a:spLocks noChangeArrowheads="1"/>
          </p:cNvSpPr>
          <p:nvPr/>
        </p:nvSpPr>
        <p:spPr bwMode="auto">
          <a:xfrm>
            <a:off x="11979503" y="874777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6" name="Rectangle 725"/>
          <p:cNvSpPr>
            <a:spLocks noChangeArrowheads="1"/>
          </p:cNvSpPr>
          <p:nvPr/>
        </p:nvSpPr>
        <p:spPr bwMode="auto">
          <a:xfrm>
            <a:off x="11979503" y="1166961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7" name="Rectangle 726"/>
          <p:cNvSpPr>
            <a:spLocks noChangeArrowheads="1"/>
          </p:cNvSpPr>
          <p:nvPr/>
        </p:nvSpPr>
        <p:spPr bwMode="auto">
          <a:xfrm>
            <a:off x="11979503" y="1455601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8" name="Rectangle 727"/>
          <p:cNvSpPr>
            <a:spLocks noChangeArrowheads="1"/>
          </p:cNvSpPr>
          <p:nvPr/>
        </p:nvSpPr>
        <p:spPr bwMode="auto">
          <a:xfrm>
            <a:off x="11979503" y="1747785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9" name="Rectangle 728"/>
          <p:cNvSpPr>
            <a:spLocks noChangeArrowheads="1"/>
          </p:cNvSpPr>
          <p:nvPr/>
        </p:nvSpPr>
        <p:spPr bwMode="auto">
          <a:xfrm>
            <a:off x="11979503" y="2039968"/>
            <a:ext cx="212497" cy="214268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0" name="Rectangle 729"/>
          <p:cNvSpPr>
            <a:spLocks noChangeArrowheads="1"/>
          </p:cNvSpPr>
          <p:nvPr/>
        </p:nvSpPr>
        <p:spPr bwMode="auto">
          <a:xfrm>
            <a:off x="11979503" y="2330380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1" name="Rectangle 730"/>
          <p:cNvSpPr>
            <a:spLocks noChangeArrowheads="1"/>
          </p:cNvSpPr>
          <p:nvPr/>
        </p:nvSpPr>
        <p:spPr bwMode="auto">
          <a:xfrm>
            <a:off x="11979503" y="2622563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2" name="Rectangle 731"/>
          <p:cNvSpPr>
            <a:spLocks noChangeArrowheads="1"/>
          </p:cNvSpPr>
          <p:nvPr/>
        </p:nvSpPr>
        <p:spPr bwMode="auto">
          <a:xfrm>
            <a:off x="11979503" y="2914746"/>
            <a:ext cx="212497" cy="212497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4" name="Rectangle 733"/>
          <p:cNvSpPr>
            <a:spLocks noChangeArrowheads="1"/>
          </p:cNvSpPr>
          <p:nvPr/>
        </p:nvSpPr>
        <p:spPr bwMode="auto">
          <a:xfrm>
            <a:off x="11979503" y="3495570"/>
            <a:ext cx="212497" cy="214268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5" name="Rectangle 274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9373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icture Placeholder 367"/>
          <p:cNvSpPr>
            <a:spLocks noGrp="1"/>
          </p:cNvSpPr>
          <p:nvPr>
            <p:ph type="pic" sz="quarter" idx="14"/>
          </p:nvPr>
        </p:nvSpPr>
        <p:spPr>
          <a:xfrm>
            <a:off x="8026400" y="4406900"/>
            <a:ext cx="1346200" cy="1346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371" name="Picture Placeholder 367"/>
          <p:cNvSpPr>
            <a:spLocks noGrp="1"/>
          </p:cNvSpPr>
          <p:nvPr>
            <p:ph type="pic" sz="quarter" idx="13"/>
          </p:nvPr>
        </p:nvSpPr>
        <p:spPr>
          <a:xfrm>
            <a:off x="10185400" y="4038600"/>
            <a:ext cx="1346200" cy="1346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70" name="Picture Placeholder 367"/>
          <p:cNvSpPr>
            <a:spLocks noGrp="1"/>
          </p:cNvSpPr>
          <p:nvPr>
            <p:ph type="pic" sz="quarter" idx="12"/>
          </p:nvPr>
        </p:nvSpPr>
        <p:spPr>
          <a:xfrm>
            <a:off x="8026400" y="2933700"/>
            <a:ext cx="1008000" cy="1008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368" name="Picture Placeholder 367"/>
          <p:cNvSpPr>
            <a:spLocks noGrp="1"/>
          </p:cNvSpPr>
          <p:nvPr>
            <p:ph type="pic" sz="quarter" idx="10"/>
          </p:nvPr>
        </p:nvSpPr>
        <p:spPr>
          <a:xfrm>
            <a:off x="8356600" y="1117600"/>
            <a:ext cx="1289600" cy="1289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369" name="Picture Placeholder 367"/>
          <p:cNvSpPr>
            <a:spLocks noGrp="1"/>
          </p:cNvSpPr>
          <p:nvPr>
            <p:ph type="pic" sz="quarter" idx="11"/>
          </p:nvPr>
        </p:nvSpPr>
        <p:spPr>
          <a:xfrm>
            <a:off x="10223500" y="1854200"/>
            <a:ext cx="1276900" cy="1276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" name="Rectangle 355"/>
          <p:cNvSpPr>
            <a:spLocks noChangeArrowheads="1"/>
          </p:cNvSpPr>
          <p:nvPr userDrawn="1"/>
        </p:nvSpPr>
        <p:spPr bwMode="auto">
          <a:xfrm rot="5400000">
            <a:off x="9505669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" name="Rectangle 356"/>
          <p:cNvSpPr>
            <a:spLocks noChangeArrowheads="1"/>
          </p:cNvSpPr>
          <p:nvPr userDrawn="1"/>
        </p:nvSpPr>
        <p:spPr bwMode="auto">
          <a:xfrm rot="5400000">
            <a:off x="9198761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Rectangle 357"/>
          <p:cNvSpPr>
            <a:spLocks noChangeArrowheads="1"/>
          </p:cNvSpPr>
          <p:nvPr userDrawn="1"/>
        </p:nvSpPr>
        <p:spPr bwMode="auto">
          <a:xfrm rot="5400000">
            <a:off x="8896490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Rectangle 358"/>
          <p:cNvSpPr>
            <a:spLocks noChangeArrowheads="1"/>
          </p:cNvSpPr>
          <p:nvPr userDrawn="1"/>
        </p:nvSpPr>
        <p:spPr bwMode="auto">
          <a:xfrm rot="5400000">
            <a:off x="8589583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Rectangle 359"/>
          <p:cNvSpPr>
            <a:spLocks noChangeArrowheads="1"/>
          </p:cNvSpPr>
          <p:nvPr userDrawn="1"/>
        </p:nvSpPr>
        <p:spPr bwMode="auto">
          <a:xfrm rot="5400000">
            <a:off x="8283603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Rectangle 360"/>
          <p:cNvSpPr>
            <a:spLocks noChangeArrowheads="1"/>
          </p:cNvSpPr>
          <p:nvPr userDrawn="1"/>
        </p:nvSpPr>
        <p:spPr bwMode="auto">
          <a:xfrm rot="5400000">
            <a:off x="7980404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362"/>
          <p:cNvSpPr>
            <a:spLocks noChangeArrowheads="1"/>
          </p:cNvSpPr>
          <p:nvPr userDrawn="1"/>
        </p:nvSpPr>
        <p:spPr bwMode="auto">
          <a:xfrm rot="5400000">
            <a:off x="7368444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63"/>
          <p:cNvSpPr>
            <a:spLocks noChangeArrowheads="1"/>
          </p:cNvSpPr>
          <p:nvPr userDrawn="1"/>
        </p:nvSpPr>
        <p:spPr bwMode="auto">
          <a:xfrm rot="5400000">
            <a:off x="7065246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Rectangle 367"/>
          <p:cNvSpPr>
            <a:spLocks noChangeArrowheads="1"/>
          </p:cNvSpPr>
          <p:nvPr userDrawn="1"/>
        </p:nvSpPr>
        <p:spPr bwMode="auto">
          <a:xfrm rot="5400000">
            <a:off x="9507523" y="362681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Rectangle 368"/>
          <p:cNvSpPr>
            <a:spLocks noChangeArrowheads="1"/>
          </p:cNvSpPr>
          <p:nvPr userDrawn="1"/>
        </p:nvSpPr>
        <p:spPr bwMode="auto">
          <a:xfrm rot="5400000">
            <a:off x="9200615" y="361753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Rectangle 369"/>
          <p:cNvSpPr>
            <a:spLocks noChangeArrowheads="1"/>
          </p:cNvSpPr>
          <p:nvPr userDrawn="1"/>
        </p:nvSpPr>
        <p:spPr bwMode="auto">
          <a:xfrm rot="5400000">
            <a:off x="8898345" y="361753"/>
            <a:ext cx="218822" cy="224386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Rectangle 370"/>
          <p:cNvSpPr>
            <a:spLocks noChangeArrowheads="1"/>
          </p:cNvSpPr>
          <p:nvPr userDrawn="1"/>
        </p:nvSpPr>
        <p:spPr bwMode="auto">
          <a:xfrm rot="5400000">
            <a:off x="8591438" y="362681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Rectangle 371"/>
          <p:cNvSpPr>
            <a:spLocks noChangeArrowheads="1"/>
          </p:cNvSpPr>
          <p:nvPr userDrawn="1"/>
        </p:nvSpPr>
        <p:spPr bwMode="auto">
          <a:xfrm rot="5400000">
            <a:off x="8285457" y="362681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Rectangle 372"/>
          <p:cNvSpPr>
            <a:spLocks noChangeArrowheads="1"/>
          </p:cNvSpPr>
          <p:nvPr userDrawn="1"/>
        </p:nvSpPr>
        <p:spPr bwMode="auto">
          <a:xfrm rot="5400000">
            <a:off x="7982259" y="361753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Rectangle 373"/>
          <p:cNvSpPr>
            <a:spLocks noChangeArrowheads="1"/>
          </p:cNvSpPr>
          <p:nvPr userDrawn="1"/>
        </p:nvSpPr>
        <p:spPr bwMode="auto">
          <a:xfrm rot="5400000">
            <a:off x="7676278" y="361753"/>
            <a:ext cx="218822" cy="22438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Rectangle 375"/>
          <p:cNvSpPr>
            <a:spLocks noChangeArrowheads="1"/>
          </p:cNvSpPr>
          <p:nvPr userDrawn="1"/>
        </p:nvSpPr>
        <p:spPr bwMode="auto">
          <a:xfrm rot="5400000">
            <a:off x="9505669" y="73171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Rectangle 376"/>
          <p:cNvSpPr>
            <a:spLocks noChangeArrowheads="1"/>
          </p:cNvSpPr>
          <p:nvPr userDrawn="1"/>
        </p:nvSpPr>
        <p:spPr bwMode="auto">
          <a:xfrm rot="5400000">
            <a:off x="9198761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Rectangle 377"/>
          <p:cNvSpPr>
            <a:spLocks noChangeArrowheads="1"/>
          </p:cNvSpPr>
          <p:nvPr userDrawn="1"/>
        </p:nvSpPr>
        <p:spPr bwMode="auto">
          <a:xfrm rot="5400000">
            <a:off x="8896490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Rectangle 378"/>
          <p:cNvSpPr>
            <a:spLocks noChangeArrowheads="1"/>
          </p:cNvSpPr>
          <p:nvPr userDrawn="1"/>
        </p:nvSpPr>
        <p:spPr bwMode="auto">
          <a:xfrm rot="5400000">
            <a:off x="8589583" y="73171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380"/>
          <p:cNvSpPr>
            <a:spLocks noChangeArrowheads="1"/>
          </p:cNvSpPr>
          <p:nvPr userDrawn="1"/>
        </p:nvSpPr>
        <p:spPr bwMode="auto">
          <a:xfrm rot="5400000">
            <a:off x="798040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Rectangle 381"/>
          <p:cNvSpPr>
            <a:spLocks noChangeArrowheads="1"/>
          </p:cNvSpPr>
          <p:nvPr userDrawn="1"/>
        </p:nvSpPr>
        <p:spPr bwMode="auto">
          <a:xfrm rot="5400000">
            <a:off x="767442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Rectangle 382"/>
          <p:cNvSpPr>
            <a:spLocks noChangeArrowheads="1"/>
          </p:cNvSpPr>
          <p:nvPr userDrawn="1"/>
        </p:nvSpPr>
        <p:spPr bwMode="auto">
          <a:xfrm rot="5400000">
            <a:off x="736844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9" name="Rectangle 391"/>
          <p:cNvSpPr>
            <a:spLocks noChangeArrowheads="1"/>
          </p:cNvSpPr>
          <p:nvPr userDrawn="1"/>
        </p:nvSpPr>
        <p:spPr bwMode="auto">
          <a:xfrm rot="5400000">
            <a:off x="7979477" y="1100742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1" name="Rectangle 393"/>
          <p:cNvSpPr>
            <a:spLocks noChangeArrowheads="1"/>
          </p:cNvSpPr>
          <p:nvPr userDrawn="1"/>
        </p:nvSpPr>
        <p:spPr bwMode="auto">
          <a:xfrm rot="5400000">
            <a:off x="7367517" y="1100742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" name="Rectangle 394"/>
          <p:cNvSpPr>
            <a:spLocks noChangeArrowheads="1"/>
          </p:cNvSpPr>
          <p:nvPr userDrawn="1"/>
        </p:nvSpPr>
        <p:spPr bwMode="auto">
          <a:xfrm rot="5400000">
            <a:off x="7064319" y="1101670"/>
            <a:ext cx="224386" cy="222531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" name="Rectangle 395"/>
          <p:cNvSpPr>
            <a:spLocks noChangeArrowheads="1"/>
          </p:cNvSpPr>
          <p:nvPr userDrawn="1"/>
        </p:nvSpPr>
        <p:spPr bwMode="auto">
          <a:xfrm rot="5400000">
            <a:off x="6758338" y="110167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" name="Rectangle 405"/>
          <p:cNvSpPr>
            <a:spLocks noChangeArrowheads="1"/>
          </p:cNvSpPr>
          <p:nvPr userDrawn="1"/>
        </p:nvSpPr>
        <p:spPr bwMode="auto">
          <a:xfrm rot="5400000">
            <a:off x="7980404" y="146699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" name="Rectangle 406"/>
          <p:cNvSpPr>
            <a:spLocks noChangeArrowheads="1"/>
          </p:cNvSpPr>
          <p:nvPr userDrawn="1"/>
        </p:nvSpPr>
        <p:spPr bwMode="auto">
          <a:xfrm rot="5400000">
            <a:off x="7674424" y="1466991"/>
            <a:ext cx="222531" cy="224386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" name="Rectangle 407"/>
          <p:cNvSpPr>
            <a:spLocks noChangeArrowheads="1"/>
          </p:cNvSpPr>
          <p:nvPr userDrawn="1"/>
        </p:nvSpPr>
        <p:spPr bwMode="auto">
          <a:xfrm rot="5400000">
            <a:off x="7368444" y="146699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" name="Rectangle 408"/>
          <p:cNvSpPr>
            <a:spLocks noChangeArrowheads="1"/>
          </p:cNvSpPr>
          <p:nvPr userDrawn="1"/>
        </p:nvSpPr>
        <p:spPr bwMode="auto">
          <a:xfrm rot="5400000">
            <a:off x="7065246" y="1467918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" name="Rectangle 415"/>
          <p:cNvSpPr>
            <a:spLocks noChangeArrowheads="1"/>
          </p:cNvSpPr>
          <p:nvPr userDrawn="1"/>
        </p:nvSpPr>
        <p:spPr bwMode="auto">
          <a:xfrm rot="5400000">
            <a:off x="7980404" y="1837876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Rectangle 417"/>
          <p:cNvSpPr>
            <a:spLocks noChangeArrowheads="1"/>
          </p:cNvSpPr>
          <p:nvPr userDrawn="1"/>
        </p:nvSpPr>
        <p:spPr bwMode="auto">
          <a:xfrm rot="5400000">
            <a:off x="7368444" y="1837876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" name="Rectangle 418"/>
          <p:cNvSpPr>
            <a:spLocks noChangeArrowheads="1"/>
          </p:cNvSpPr>
          <p:nvPr userDrawn="1"/>
        </p:nvSpPr>
        <p:spPr bwMode="auto">
          <a:xfrm rot="5400000">
            <a:off x="7065246" y="1838803"/>
            <a:ext cx="222531" cy="22253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" name="Rectangle 419"/>
          <p:cNvSpPr>
            <a:spLocks noChangeArrowheads="1"/>
          </p:cNvSpPr>
          <p:nvPr userDrawn="1"/>
        </p:nvSpPr>
        <p:spPr bwMode="auto">
          <a:xfrm rot="5400000">
            <a:off x="6759265" y="1838803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4" name="Rectangle 426"/>
          <p:cNvSpPr>
            <a:spLocks noChangeArrowheads="1"/>
          </p:cNvSpPr>
          <p:nvPr userDrawn="1"/>
        </p:nvSpPr>
        <p:spPr bwMode="auto">
          <a:xfrm rot="5400000">
            <a:off x="7982259" y="2206906"/>
            <a:ext cx="218822" cy="224386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5" name="Rectangle 427"/>
          <p:cNvSpPr>
            <a:spLocks noChangeArrowheads="1"/>
          </p:cNvSpPr>
          <p:nvPr userDrawn="1"/>
        </p:nvSpPr>
        <p:spPr bwMode="auto">
          <a:xfrm rot="5400000">
            <a:off x="7676278" y="2206906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7" name="Rectangle 429"/>
          <p:cNvSpPr>
            <a:spLocks noChangeArrowheads="1"/>
          </p:cNvSpPr>
          <p:nvPr userDrawn="1"/>
        </p:nvSpPr>
        <p:spPr bwMode="auto">
          <a:xfrm rot="5400000">
            <a:off x="9504742" y="2575937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8" name="Rectangle 430"/>
          <p:cNvSpPr>
            <a:spLocks noChangeArrowheads="1"/>
          </p:cNvSpPr>
          <p:nvPr userDrawn="1"/>
        </p:nvSpPr>
        <p:spPr bwMode="auto">
          <a:xfrm rot="5400000">
            <a:off x="9197833" y="2575009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9" name="Rectangle 431"/>
          <p:cNvSpPr>
            <a:spLocks noChangeArrowheads="1"/>
          </p:cNvSpPr>
          <p:nvPr userDrawn="1"/>
        </p:nvSpPr>
        <p:spPr bwMode="auto">
          <a:xfrm rot="5400000">
            <a:off x="8895563" y="2575009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0" name="Rectangle 432"/>
          <p:cNvSpPr>
            <a:spLocks noChangeArrowheads="1"/>
          </p:cNvSpPr>
          <p:nvPr userDrawn="1"/>
        </p:nvSpPr>
        <p:spPr bwMode="auto">
          <a:xfrm rot="5400000">
            <a:off x="8588656" y="2575937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1" name="Rectangle 433"/>
          <p:cNvSpPr>
            <a:spLocks noChangeArrowheads="1"/>
          </p:cNvSpPr>
          <p:nvPr userDrawn="1"/>
        </p:nvSpPr>
        <p:spPr bwMode="auto">
          <a:xfrm rot="5400000">
            <a:off x="8282675" y="2575937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2" name="Rectangle 434"/>
          <p:cNvSpPr>
            <a:spLocks noChangeArrowheads="1"/>
          </p:cNvSpPr>
          <p:nvPr userDrawn="1"/>
        </p:nvSpPr>
        <p:spPr bwMode="auto">
          <a:xfrm rot="5400000">
            <a:off x="7979477" y="2575009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3" name="Rectangle 435"/>
          <p:cNvSpPr>
            <a:spLocks noChangeArrowheads="1"/>
          </p:cNvSpPr>
          <p:nvPr userDrawn="1"/>
        </p:nvSpPr>
        <p:spPr bwMode="auto">
          <a:xfrm rot="5400000">
            <a:off x="7673496" y="2575009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4" name="Rectangle 436"/>
          <p:cNvSpPr>
            <a:spLocks noChangeArrowheads="1"/>
          </p:cNvSpPr>
          <p:nvPr userDrawn="1"/>
        </p:nvSpPr>
        <p:spPr bwMode="auto">
          <a:xfrm rot="5400000">
            <a:off x="7367517" y="2575009"/>
            <a:ext cx="224386" cy="224386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5" name="Rectangle 437"/>
          <p:cNvSpPr>
            <a:spLocks noChangeArrowheads="1"/>
          </p:cNvSpPr>
          <p:nvPr userDrawn="1"/>
        </p:nvSpPr>
        <p:spPr bwMode="auto">
          <a:xfrm rot="5400000">
            <a:off x="7064319" y="2575937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Rectangle 443"/>
          <p:cNvSpPr>
            <a:spLocks noChangeArrowheads="1"/>
          </p:cNvSpPr>
          <p:nvPr userDrawn="1"/>
        </p:nvSpPr>
        <p:spPr bwMode="auto">
          <a:xfrm rot="5400000">
            <a:off x="9198761" y="294496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0" name="Rectangle 452"/>
          <p:cNvSpPr>
            <a:spLocks noChangeArrowheads="1"/>
          </p:cNvSpPr>
          <p:nvPr userDrawn="1"/>
        </p:nvSpPr>
        <p:spPr bwMode="auto">
          <a:xfrm rot="5400000">
            <a:off x="9505669" y="331307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1" name="Rectangle 453"/>
          <p:cNvSpPr>
            <a:spLocks noChangeArrowheads="1"/>
          </p:cNvSpPr>
          <p:nvPr userDrawn="1"/>
        </p:nvSpPr>
        <p:spPr bwMode="auto">
          <a:xfrm rot="5400000">
            <a:off x="9198761" y="3312143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6" name="Rectangle 458"/>
          <p:cNvSpPr>
            <a:spLocks noChangeArrowheads="1"/>
          </p:cNvSpPr>
          <p:nvPr userDrawn="1"/>
        </p:nvSpPr>
        <p:spPr bwMode="auto">
          <a:xfrm rot="5400000">
            <a:off x="7674424" y="3312143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7" name="Rectangle 459"/>
          <p:cNvSpPr>
            <a:spLocks noChangeArrowheads="1"/>
          </p:cNvSpPr>
          <p:nvPr userDrawn="1"/>
        </p:nvSpPr>
        <p:spPr bwMode="auto">
          <a:xfrm rot="5400000">
            <a:off x="7368444" y="3312143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0" name="Rectangle 462"/>
          <p:cNvSpPr>
            <a:spLocks noChangeArrowheads="1"/>
          </p:cNvSpPr>
          <p:nvPr userDrawn="1"/>
        </p:nvSpPr>
        <p:spPr bwMode="auto">
          <a:xfrm rot="5400000">
            <a:off x="9505669" y="368395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6" name="Rectangle 468"/>
          <p:cNvSpPr>
            <a:spLocks noChangeArrowheads="1"/>
          </p:cNvSpPr>
          <p:nvPr userDrawn="1"/>
        </p:nvSpPr>
        <p:spPr bwMode="auto">
          <a:xfrm rot="5400000">
            <a:off x="7674424" y="3683028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8" name="Rectangle 470"/>
          <p:cNvSpPr>
            <a:spLocks noChangeArrowheads="1"/>
          </p:cNvSpPr>
          <p:nvPr userDrawn="1"/>
        </p:nvSpPr>
        <p:spPr bwMode="auto">
          <a:xfrm rot="5400000">
            <a:off x="7065246" y="368395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1" name="Rectangle 473"/>
          <p:cNvSpPr>
            <a:spLocks noChangeArrowheads="1"/>
          </p:cNvSpPr>
          <p:nvPr userDrawn="1"/>
        </p:nvSpPr>
        <p:spPr bwMode="auto">
          <a:xfrm rot="5400000">
            <a:off x="9505669" y="4051132"/>
            <a:ext cx="222531" cy="222531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2" name="Rectangle 474"/>
          <p:cNvSpPr>
            <a:spLocks noChangeArrowheads="1"/>
          </p:cNvSpPr>
          <p:nvPr userDrawn="1"/>
        </p:nvSpPr>
        <p:spPr bwMode="auto">
          <a:xfrm rot="5400000">
            <a:off x="9198761" y="405020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3" name="Rectangle 475"/>
          <p:cNvSpPr>
            <a:spLocks noChangeArrowheads="1"/>
          </p:cNvSpPr>
          <p:nvPr userDrawn="1"/>
        </p:nvSpPr>
        <p:spPr bwMode="auto">
          <a:xfrm rot="5400000">
            <a:off x="8896490" y="405020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4" name="Rectangle 476"/>
          <p:cNvSpPr>
            <a:spLocks noChangeArrowheads="1"/>
          </p:cNvSpPr>
          <p:nvPr userDrawn="1"/>
        </p:nvSpPr>
        <p:spPr bwMode="auto">
          <a:xfrm rot="5400000">
            <a:off x="8589583" y="4051132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5" name="Rectangle 477"/>
          <p:cNvSpPr>
            <a:spLocks noChangeArrowheads="1"/>
          </p:cNvSpPr>
          <p:nvPr userDrawn="1"/>
        </p:nvSpPr>
        <p:spPr bwMode="auto">
          <a:xfrm rot="5400000">
            <a:off x="8283603" y="4051132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6" name="Rectangle 478"/>
          <p:cNvSpPr>
            <a:spLocks noChangeArrowheads="1"/>
          </p:cNvSpPr>
          <p:nvPr userDrawn="1"/>
        </p:nvSpPr>
        <p:spPr bwMode="auto">
          <a:xfrm rot="5400000">
            <a:off x="7980404" y="405020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7" name="Rectangle 479"/>
          <p:cNvSpPr>
            <a:spLocks noChangeArrowheads="1"/>
          </p:cNvSpPr>
          <p:nvPr userDrawn="1"/>
        </p:nvSpPr>
        <p:spPr bwMode="auto">
          <a:xfrm rot="5400000">
            <a:off x="7674424" y="4050204"/>
            <a:ext cx="222531" cy="224386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4" name="Rectangle 486"/>
          <p:cNvSpPr>
            <a:spLocks noChangeArrowheads="1"/>
          </p:cNvSpPr>
          <p:nvPr userDrawn="1"/>
        </p:nvSpPr>
        <p:spPr bwMode="auto">
          <a:xfrm rot="5400000">
            <a:off x="9504742" y="442109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0" name="Rectangle 492"/>
          <p:cNvSpPr>
            <a:spLocks noChangeArrowheads="1"/>
          </p:cNvSpPr>
          <p:nvPr userDrawn="1"/>
        </p:nvSpPr>
        <p:spPr bwMode="auto">
          <a:xfrm rot="5400000">
            <a:off x="7673496" y="4420163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1" name="Rectangle 493"/>
          <p:cNvSpPr>
            <a:spLocks noChangeArrowheads="1"/>
          </p:cNvSpPr>
          <p:nvPr userDrawn="1"/>
        </p:nvSpPr>
        <p:spPr bwMode="auto">
          <a:xfrm rot="5400000">
            <a:off x="7367517" y="4420163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8" name="Rectangle 500"/>
          <p:cNvSpPr>
            <a:spLocks noChangeArrowheads="1"/>
          </p:cNvSpPr>
          <p:nvPr userDrawn="1"/>
        </p:nvSpPr>
        <p:spPr bwMode="auto">
          <a:xfrm rot="5400000">
            <a:off x="7676278" y="4788266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9" name="Rectangle 501"/>
          <p:cNvSpPr>
            <a:spLocks noChangeArrowheads="1"/>
          </p:cNvSpPr>
          <p:nvPr userDrawn="1"/>
        </p:nvSpPr>
        <p:spPr bwMode="auto">
          <a:xfrm rot="5400000">
            <a:off x="7370299" y="4788266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0" name="Rectangle 502"/>
          <p:cNvSpPr>
            <a:spLocks noChangeArrowheads="1"/>
          </p:cNvSpPr>
          <p:nvPr userDrawn="1"/>
        </p:nvSpPr>
        <p:spPr bwMode="auto">
          <a:xfrm rot="5400000">
            <a:off x="7067100" y="4789193"/>
            <a:ext cx="218822" cy="22253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2" name="Rectangle 504"/>
          <p:cNvSpPr>
            <a:spLocks noChangeArrowheads="1"/>
          </p:cNvSpPr>
          <p:nvPr userDrawn="1"/>
        </p:nvSpPr>
        <p:spPr bwMode="auto">
          <a:xfrm rot="5400000">
            <a:off x="9505669" y="5158224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8" name="Rectangle 510"/>
          <p:cNvSpPr>
            <a:spLocks noChangeArrowheads="1"/>
          </p:cNvSpPr>
          <p:nvPr userDrawn="1"/>
        </p:nvSpPr>
        <p:spPr bwMode="auto">
          <a:xfrm rot="5400000">
            <a:off x="7674424" y="5157296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9" name="Rectangle 511"/>
          <p:cNvSpPr>
            <a:spLocks noChangeArrowheads="1"/>
          </p:cNvSpPr>
          <p:nvPr userDrawn="1"/>
        </p:nvSpPr>
        <p:spPr bwMode="auto">
          <a:xfrm rot="5400000">
            <a:off x="7368444" y="5157296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1" name="Rectangle 513"/>
          <p:cNvSpPr>
            <a:spLocks noChangeArrowheads="1"/>
          </p:cNvSpPr>
          <p:nvPr userDrawn="1"/>
        </p:nvSpPr>
        <p:spPr bwMode="auto">
          <a:xfrm rot="5400000">
            <a:off x="9505669" y="5529109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7" name="Rectangle 519"/>
          <p:cNvSpPr>
            <a:spLocks noChangeArrowheads="1"/>
          </p:cNvSpPr>
          <p:nvPr userDrawn="1"/>
        </p:nvSpPr>
        <p:spPr bwMode="auto">
          <a:xfrm rot="5400000">
            <a:off x="7674424" y="552818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9" name="Rectangle 521"/>
          <p:cNvSpPr>
            <a:spLocks noChangeArrowheads="1"/>
          </p:cNvSpPr>
          <p:nvPr userDrawn="1"/>
        </p:nvSpPr>
        <p:spPr bwMode="auto">
          <a:xfrm rot="5400000">
            <a:off x="7065246" y="5529109"/>
            <a:ext cx="222531" cy="222531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0" name="Rectangle 522"/>
          <p:cNvSpPr>
            <a:spLocks noChangeArrowheads="1"/>
          </p:cNvSpPr>
          <p:nvPr userDrawn="1"/>
        </p:nvSpPr>
        <p:spPr bwMode="auto">
          <a:xfrm rot="5400000">
            <a:off x="6759265" y="5529109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3" name="Rectangle 525"/>
          <p:cNvSpPr>
            <a:spLocks noChangeArrowheads="1"/>
          </p:cNvSpPr>
          <p:nvPr userDrawn="1"/>
        </p:nvSpPr>
        <p:spPr bwMode="auto">
          <a:xfrm rot="5400000">
            <a:off x="9505669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4" name="Rectangle 526"/>
          <p:cNvSpPr>
            <a:spLocks noChangeArrowheads="1"/>
          </p:cNvSpPr>
          <p:nvPr userDrawn="1"/>
        </p:nvSpPr>
        <p:spPr bwMode="auto">
          <a:xfrm rot="5400000">
            <a:off x="9198761" y="589535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5" name="Rectangle 527"/>
          <p:cNvSpPr>
            <a:spLocks noChangeArrowheads="1"/>
          </p:cNvSpPr>
          <p:nvPr userDrawn="1"/>
        </p:nvSpPr>
        <p:spPr bwMode="auto">
          <a:xfrm rot="5400000">
            <a:off x="8896490" y="589535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6" name="Rectangle 528"/>
          <p:cNvSpPr>
            <a:spLocks noChangeArrowheads="1"/>
          </p:cNvSpPr>
          <p:nvPr userDrawn="1"/>
        </p:nvSpPr>
        <p:spPr bwMode="auto">
          <a:xfrm rot="5400000">
            <a:off x="8589583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7" name="Rectangle 529"/>
          <p:cNvSpPr>
            <a:spLocks noChangeArrowheads="1"/>
          </p:cNvSpPr>
          <p:nvPr userDrawn="1"/>
        </p:nvSpPr>
        <p:spPr bwMode="auto">
          <a:xfrm rot="5400000">
            <a:off x="8283603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8" name="Rectangle 530"/>
          <p:cNvSpPr>
            <a:spLocks noChangeArrowheads="1"/>
          </p:cNvSpPr>
          <p:nvPr userDrawn="1"/>
        </p:nvSpPr>
        <p:spPr bwMode="auto">
          <a:xfrm rot="5400000">
            <a:off x="7980404" y="5895357"/>
            <a:ext cx="222531" cy="224386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9" name="Rectangle 531"/>
          <p:cNvSpPr>
            <a:spLocks noChangeArrowheads="1"/>
          </p:cNvSpPr>
          <p:nvPr userDrawn="1"/>
        </p:nvSpPr>
        <p:spPr bwMode="auto">
          <a:xfrm rot="5400000">
            <a:off x="7674424" y="589535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0" name="Rectangle 532"/>
          <p:cNvSpPr>
            <a:spLocks noChangeArrowheads="1"/>
          </p:cNvSpPr>
          <p:nvPr userDrawn="1"/>
        </p:nvSpPr>
        <p:spPr bwMode="auto">
          <a:xfrm rot="5400000">
            <a:off x="7368444" y="589535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2" name="Rectangle 534"/>
          <p:cNvSpPr>
            <a:spLocks noChangeArrowheads="1"/>
          </p:cNvSpPr>
          <p:nvPr userDrawn="1"/>
        </p:nvSpPr>
        <p:spPr bwMode="auto">
          <a:xfrm rot="5400000">
            <a:off x="6759265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3" name="Rectangle 535"/>
          <p:cNvSpPr>
            <a:spLocks noChangeArrowheads="1"/>
          </p:cNvSpPr>
          <p:nvPr userDrawn="1"/>
        </p:nvSpPr>
        <p:spPr bwMode="auto">
          <a:xfrm rot="5400000">
            <a:off x="9504742" y="6266242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4" name="Rectangle 536"/>
          <p:cNvSpPr>
            <a:spLocks noChangeArrowheads="1"/>
          </p:cNvSpPr>
          <p:nvPr userDrawn="1"/>
        </p:nvSpPr>
        <p:spPr bwMode="auto">
          <a:xfrm rot="5400000">
            <a:off x="9197833" y="6265315"/>
            <a:ext cx="224386" cy="22438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5" name="Rectangle 537"/>
          <p:cNvSpPr>
            <a:spLocks noChangeArrowheads="1"/>
          </p:cNvSpPr>
          <p:nvPr userDrawn="1"/>
        </p:nvSpPr>
        <p:spPr bwMode="auto">
          <a:xfrm rot="5400000">
            <a:off x="8895563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6" name="Rectangle 538"/>
          <p:cNvSpPr>
            <a:spLocks noChangeArrowheads="1"/>
          </p:cNvSpPr>
          <p:nvPr userDrawn="1"/>
        </p:nvSpPr>
        <p:spPr bwMode="auto">
          <a:xfrm rot="5400000">
            <a:off x="8588656" y="6266242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8" name="Rectangle 540"/>
          <p:cNvSpPr>
            <a:spLocks noChangeArrowheads="1"/>
          </p:cNvSpPr>
          <p:nvPr userDrawn="1"/>
        </p:nvSpPr>
        <p:spPr bwMode="auto">
          <a:xfrm rot="5400000">
            <a:off x="7979477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9" name="Rectangle 541"/>
          <p:cNvSpPr>
            <a:spLocks noChangeArrowheads="1"/>
          </p:cNvSpPr>
          <p:nvPr userDrawn="1"/>
        </p:nvSpPr>
        <p:spPr bwMode="auto">
          <a:xfrm rot="5400000">
            <a:off x="7673496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4" name="Rectangle 546"/>
          <p:cNvSpPr>
            <a:spLocks noChangeArrowheads="1"/>
          </p:cNvSpPr>
          <p:nvPr userDrawn="1"/>
        </p:nvSpPr>
        <p:spPr bwMode="auto">
          <a:xfrm rot="5400000">
            <a:off x="9200615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5" name="Rectangle 547"/>
          <p:cNvSpPr>
            <a:spLocks noChangeArrowheads="1"/>
          </p:cNvSpPr>
          <p:nvPr userDrawn="1"/>
        </p:nvSpPr>
        <p:spPr bwMode="auto">
          <a:xfrm rot="5400000">
            <a:off x="8898345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6" name="Rectangle 548"/>
          <p:cNvSpPr>
            <a:spLocks noChangeArrowheads="1"/>
          </p:cNvSpPr>
          <p:nvPr userDrawn="1"/>
        </p:nvSpPr>
        <p:spPr bwMode="auto">
          <a:xfrm rot="5400000">
            <a:off x="8591438" y="6634345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7" name="Rectangle 549"/>
          <p:cNvSpPr>
            <a:spLocks noChangeArrowheads="1"/>
          </p:cNvSpPr>
          <p:nvPr userDrawn="1"/>
        </p:nvSpPr>
        <p:spPr bwMode="auto">
          <a:xfrm rot="5400000">
            <a:off x="8285457" y="6634345"/>
            <a:ext cx="218822" cy="222531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8" name="Rectangle 550"/>
          <p:cNvSpPr>
            <a:spLocks noChangeArrowheads="1"/>
          </p:cNvSpPr>
          <p:nvPr userDrawn="1"/>
        </p:nvSpPr>
        <p:spPr bwMode="auto">
          <a:xfrm rot="5400000">
            <a:off x="7982259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9" name="Rectangle 551"/>
          <p:cNvSpPr>
            <a:spLocks noChangeArrowheads="1"/>
          </p:cNvSpPr>
          <p:nvPr userDrawn="1"/>
        </p:nvSpPr>
        <p:spPr bwMode="auto">
          <a:xfrm rot="5400000">
            <a:off x="7676278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0" name="Rectangle 552"/>
          <p:cNvSpPr>
            <a:spLocks noChangeArrowheads="1"/>
          </p:cNvSpPr>
          <p:nvPr userDrawn="1"/>
        </p:nvSpPr>
        <p:spPr bwMode="auto">
          <a:xfrm rot="5400000">
            <a:off x="7370299" y="6633418"/>
            <a:ext cx="218822" cy="22438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1" name="Rectangle 553"/>
          <p:cNvSpPr>
            <a:spLocks noChangeArrowheads="1"/>
          </p:cNvSpPr>
          <p:nvPr userDrawn="1"/>
        </p:nvSpPr>
        <p:spPr bwMode="auto">
          <a:xfrm rot="5400000">
            <a:off x="7067100" y="6634345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2" name="Rectangle 554"/>
          <p:cNvSpPr>
            <a:spLocks noChangeArrowheads="1"/>
          </p:cNvSpPr>
          <p:nvPr userDrawn="1"/>
        </p:nvSpPr>
        <p:spPr bwMode="auto">
          <a:xfrm rot="5400000">
            <a:off x="6761120" y="6634345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8" name="Rectangle 358"/>
          <p:cNvSpPr>
            <a:spLocks noChangeArrowheads="1"/>
          </p:cNvSpPr>
          <p:nvPr userDrawn="1"/>
        </p:nvSpPr>
        <p:spPr bwMode="auto">
          <a:xfrm rot="5400000">
            <a:off x="10748583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9" name="Rectangle 359"/>
          <p:cNvSpPr>
            <a:spLocks noChangeArrowheads="1"/>
          </p:cNvSpPr>
          <p:nvPr userDrawn="1"/>
        </p:nvSpPr>
        <p:spPr bwMode="auto">
          <a:xfrm rot="5400000">
            <a:off x="10442603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0" name="Rectangle 360"/>
          <p:cNvSpPr>
            <a:spLocks noChangeArrowheads="1"/>
          </p:cNvSpPr>
          <p:nvPr userDrawn="1"/>
        </p:nvSpPr>
        <p:spPr bwMode="auto">
          <a:xfrm rot="5400000">
            <a:off x="10139404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1" name="Rectangle 361"/>
          <p:cNvSpPr>
            <a:spLocks noChangeArrowheads="1"/>
          </p:cNvSpPr>
          <p:nvPr userDrawn="1"/>
        </p:nvSpPr>
        <p:spPr bwMode="auto">
          <a:xfrm rot="5400000">
            <a:off x="9833424" y="-7277"/>
            <a:ext cx="222531" cy="224386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2" name="Rectangle 370"/>
          <p:cNvSpPr>
            <a:spLocks noChangeArrowheads="1"/>
          </p:cNvSpPr>
          <p:nvPr userDrawn="1"/>
        </p:nvSpPr>
        <p:spPr bwMode="auto">
          <a:xfrm rot="5400000">
            <a:off x="10750438" y="362681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4" name="Rectangle 372"/>
          <p:cNvSpPr>
            <a:spLocks noChangeArrowheads="1"/>
          </p:cNvSpPr>
          <p:nvPr userDrawn="1"/>
        </p:nvSpPr>
        <p:spPr bwMode="auto">
          <a:xfrm rot="5400000">
            <a:off x="10141259" y="361753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5" name="Rectangle 373"/>
          <p:cNvSpPr>
            <a:spLocks noChangeArrowheads="1"/>
          </p:cNvSpPr>
          <p:nvPr userDrawn="1"/>
        </p:nvSpPr>
        <p:spPr bwMode="auto">
          <a:xfrm rot="5400000">
            <a:off x="9835278" y="361753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6" name="Rectangle 378"/>
          <p:cNvSpPr>
            <a:spLocks noChangeArrowheads="1"/>
          </p:cNvSpPr>
          <p:nvPr userDrawn="1"/>
        </p:nvSpPr>
        <p:spPr bwMode="auto">
          <a:xfrm rot="5400000">
            <a:off x="10748583" y="73171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7" name="Rectangle 379"/>
          <p:cNvSpPr>
            <a:spLocks noChangeArrowheads="1"/>
          </p:cNvSpPr>
          <p:nvPr userDrawn="1"/>
        </p:nvSpPr>
        <p:spPr bwMode="auto">
          <a:xfrm rot="5400000">
            <a:off x="10442603" y="731711"/>
            <a:ext cx="222531" cy="22253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8" name="Rectangle 380"/>
          <p:cNvSpPr>
            <a:spLocks noChangeArrowheads="1"/>
          </p:cNvSpPr>
          <p:nvPr userDrawn="1"/>
        </p:nvSpPr>
        <p:spPr bwMode="auto">
          <a:xfrm rot="5400000">
            <a:off x="1013940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9" name="Rectangle 381"/>
          <p:cNvSpPr>
            <a:spLocks noChangeArrowheads="1"/>
          </p:cNvSpPr>
          <p:nvPr userDrawn="1"/>
        </p:nvSpPr>
        <p:spPr bwMode="auto">
          <a:xfrm rot="5400000">
            <a:off x="983342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0" name="Rectangle 389"/>
          <p:cNvSpPr>
            <a:spLocks noChangeArrowheads="1"/>
          </p:cNvSpPr>
          <p:nvPr userDrawn="1"/>
        </p:nvSpPr>
        <p:spPr bwMode="auto">
          <a:xfrm rot="5400000">
            <a:off x="10747656" y="110167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1" name="Rectangle 390"/>
          <p:cNvSpPr>
            <a:spLocks noChangeArrowheads="1"/>
          </p:cNvSpPr>
          <p:nvPr userDrawn="1"/>
        </p:nvSpPr>
        <p:spPr bwMode="auto">
          <a:xfrm rot="5400000">
            <a:off x="10441675" y="110167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2" name="Rectangle 391"/>
          <p:cNvSpPr>
            <a:spLocks noChangeArrowheads="1"/>
          </p:cNvSpPr>
          <p:nvPr userDrawn="1"/>
        </p:nvSpPr>
        <p:spPr bwMode="auto">
          <a:xfrm rot="5400000">
            <a:off x="10138477" y="1100742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3" name="Rectangle 392"/>
          <p:cNvSpPr>
            <a:spLocks noChangeArrowheads="1"/>
          </p:cNvSpPr>
          <p:nvPr userDrawn="1"/>
        </p:nvSpPr>
        <p:spPr bwMode="auto">
          <a:xfrm rot="5400000">
            <a:off x="9832496" y="1100742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4" name="Rectangle 403"/>
          <p:cNvSpPr>
            <a:spLocks noChangeArrowheads="1"/>
          </p:cNvSpPr>
          <p:nvPr userDrawn="1"/>
        </p:nvSpPr>
        <p:spPr bwMode="auto">
          <a:xfrm rot="5400000">
            <a:off x="10748583" y="1467918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5" name="Rectangle 404"/>
          <p:cNvSpPr>
            <a:spLocks noChangeArrowheads="1"/>
          </p:cNvSpPr>
          <p:nvPr userDrawn="1"/>
        </p:nvSpPr>
        <p:spPr bwMode="auto">
          <a:xfrm rot="5400000">
            <a:off x="10442603" y="1467918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6" name="Rectangle 405"/>
          <p:cNvSpPr>
            <a:spLocks noChangeArrowheads="1"/>
          </p:cNvSpPr>
          <p:nvPr userDrawn="1"/>
        </p:nvSpPr>
        <p:spPr bwMode="auto">
          <a:xfrm rot="5400000">
            <a:off x="10139404" y="146699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7" name="Rectangle 406"/>
          <p:cNvSpPr>
            <a:spLocks noChangeArrowheads="1"/>
          </p:cNvSpPr>
          <p:nvPr userDrawn="1"/>
        </p:nvSpPr>
        <p:spPr bwMode="auto">
          <a:xfrm rot="5400000">
            <a:off x="9833424" y="146699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1" name="Rectangle 416"/>
          <p:cNvSpPr>
            <a:spLocks noChangeArrowheads="1"/>
          </p:cNvSpPr>
          <p:nvPr userDrawn="1"/>
        </p:nvSpPr>
        <p:spPr bwMode="auto">
          <a:xfrm rot="5400000">
            <a:off x="9833424" y="1837876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5" name="Rectangle 427"/>
          <p:cNvSpPr>
            <a:spLocks noChangeArrowheads="1"/>
          </p:cNvSpPr>
          <p:nvPr userDrawn="1"/>
        </p:nvSpPr>
        <p:spPr bwMode="auto">
          <a:xfrm rot="5400000">
            <a:off x="9835278" y="2206906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9" name="Rectangle 435"/>
          <p:cNvSpPr>
            <a:spLocks noChangeArrowheads="1"/>
          </p:cNvSpPr>
          <p:nvPr userDrawn="1"/>
        </p:nvSpPr>
        <p:spPr bwMode="auto">
          <a:xfrm rot="5400000">
            <a:off x="9832496" y="2575009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3" name="Rectangle 448"/>
          <p:cNvSpPr>
            <a:spLocks noChangeArrowheads="1"/>
          </p:cNvSpPr>
          <p:nvPr userDrawn="1"/>
        </p:nvSpPr>
        <p:spPr bwMode="auto">
          <a:xfrm rot="5400000">
            <a:off x="9833424" y="294496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4" name="Rectangle 455"/>
          <p:cNvSpPr>
            <a:spLocks noChangeArrowheads="1"/>
          </p:cNvSpPr>
          <p:nvPr userDrawn="1"/>
        </p:nvSpPr>
        <p:spPr bwMode="auto">
          <a:xfrm rot="5400000">
            <a:off x="10748583" y="331307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6" name="Rectangle 457"/>
          <p:cNvSpPr>
            <a:spLocks noChangeArrowheads="1"/>
          </p:cNvSpPr>
          <p:nvPr userDrawn="1"/>
        </p:nvSpPr>
        <p:spPr bwMode="auto">
          <a:xfrm rot="5400000">
            <a:off x="10139404" y="3312143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7" name="Rectangle 458"/>
          <p:cNvSpPr>
            <a:spLocks noChangeArrowheads="1"/>
          </p:cNvSpPr>
          <p:nvPr userDrawn="1"/>
        </p:nvSpPr>
        <p:spPr bwMode="auto">
          <a:xfrm rot="5400000">
            <a:off x="9833424" y="3312143"/>
            <a:ext cx="222531" cy="22438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8" name="Rectangle 465"/>
          <p:cNvSpPr>
            <a:spLocks noChangeArrowheads="1"/>
          </p:cNvSpPr>
          <p:nvPr userDrawn="1"/>
        </p:nvSpPr>
        <p:spPr bwMode="auto">
          <a:xfrm rot="5400000">
            <a:off x="10748583" y="368395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9" name="Rectangle 466"/>
          <p:cNvSpPr>
            <a:spLocks noChangeArrowheads="1"/>
          </p:cNvSpPr>
          <p:nvPr userDrawn="1"/>
        </p:nvSpPr>
        <p:spPr bwMode="auto">
          <a:xfrm rot="5400000">
            <a:off x="10442603" y="368395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0" name="Rectangle 467"/>
          <p:cNvSpPr>
            <a:spLocks noChangeArrowheads="1"/>
          </p:cNvSpPr>
          <p:nvPr userDrawn="1"/>
        </p:nvSpPr>
        <p:spPr bwMode="auto">
          <a:xfrm rot="5400000">
            <a:off x="10139404" y="3683028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1" name="Rectangle 468"/>
          <p:cNvSpPr>
            <a:spLocks noChangeArrowheads="1"/>
          </p:cNvSpPr>
          <p:nvPr userDrawn="1"/>
        </p:nvSpPr>
        <p:spPr bwMode="auto">
          <a:xfrm rot="5400000">
            <a:off x="9833424" y="3683028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5" name="Rectangle 479"/>
          <p:cNvSpPr>
            <a:spLocks noChangeArrowheads="1"/>
          </p:cNvSpPr>
          <p:nvPr userDrawn="1"/>
        </p:nvSpPr>
        <p:spPr bwMode="auto">
          <a:xfrm rot="5400000">
            <a:off x="9833424" y="405020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9" name="Rectangle 492"/>
          <p:cNvSpPr>
            <a:spLocks noChangeArrowheads="1"/>
          </p:cNvSpPr>
          <p:nvPr userDrawn="1"/>
        </p:nvSpPr>
        <p:spPr bwMode="auto">
          <a:xfrm rot="5400000">
            <a:off x="9832496" y="4420163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3" name="Rectangle 500"/>
          <p:cNvSpPr>
            <a:spLocks noChangeArrowheads="1"/>
          </p:cNvSpPr>
          <p:nvPr userDrawn="1"/>
        </p:nvSpPr>
        <p:spPr bwMode="auto">
          <a:xfrm rot="5400000">
            <a:off x="9835278" y="4788266"/>
            <a:ext cx="218822" cy="224386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7" name="Rectangle 510"/>
          <p:cNvSpPr>
            <a:spLocks noChangeArrowheads="1"/>
          </p:cNvSpPr>
          <p:nvPr userDrawn="1"/>
        </p:nvSpPr>
        <p:spPr bwMode="auto">
          <a:xfrm rot="5400000">
            <a:off x="9833424" y="5157296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8" name="Rectangle 516"/>
          <p:cNvSpPr>
            <a:spLocks noChangeArrowheads="1"/>
          </p:cNvSpPr>
          <p:nvPr userDrawn="1"/>
        </p:nvSpPr>
        <p:spPr bwMode="auto">
          <a:xfrm rot="5400000">
            <a:off x="10748583" y="5529109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9" name="Rectangle 517"/>
          <p:cNvSpPr>
            <a:spLocks noChangeArrowheads="1"/>
          </p:cNvSpPr>
          <p:nvPr userDrawn="1"/>
        </p:nvSpPr>
        <p:spPr bwMode="auto">
          <a:xfrm rot="5400000">
            <a:off x="10442603" y="5529109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0" name="Rectangle 518"/>
          <p:cNvSpPr>
            <a:spLocks noChangeArrowheads="1"/>
          </p:cNvSpPr>
          <p:nvPr userDrawn="1"/>
        </p:nvSpPr>
        <p:spPr bwMode="auto">
          <a:xfrm rot="5400000">
            <a:off x="10139404" y="552818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2" name="Rectangle 528"/>
          <p:cNvSpPr>
            <a:spLocks noChangeArrowheads="1"/>
          </p:cNvSpPr>
          <p:nvPr userDrawn="1"/>
        </p:nvSpPr>
        <p:spPr bwMode="auto">
          <a:xfrm rot="5400000">
            <a:off x="10748583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3" name="Rectangle 529"/>
          <p:cNvSpPr>
            <a:spLocks noChangeArrowheads="1"/>
          </p:cNvSpPr>
          <p:nvPr userDrawn="1"/>
        </p:nvSpPr>
        <p:spPr bwMode="auto">
          <a:xfrm rot="5400000">
            <a:off x="10442603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4" name="Rectangle 530"/>
          <p:cNvSpPr>
            <a:spLocks noChangeArrowheads="1"/>
          </p:cNvSpPr>
          <p:nvPr userDrawn="1"/>
        </p:nvSpPr>
        <p:spPr bwMode="auto">
          <a:xfrm rot="5400000">
            <a:off x="10139404" y="589535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5" name="Rectangle 531"/>
          <p:cNvSpPr>
            <a:spLocks noChangeArrowheads="1"/>
          </p:cNvSpPr>
          <p:nvPr userDrawn="1"/>
        </p:nvSpPr>
        <p:spPr bwMode="auto">
          <a:xfrm rot="5400000">
            <a:off x="9833424" y="5895357"/>
            <a:ext cx="222531" cy="224386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6" name="Rectangle 538"/>
          <p:cNvSpPr>
            <a:spLocks noChangeArrowheads="1"/>
          </p:cNvSpPr>
          <p:nvPr userDrawn="1"/>
        </p:nvSpPr>
        <p:spPr bwMode="auto">
          <a:xfrm rot="5400000">
            <a:off x="10747656" y="6266242"/>
            <a:ext cx="224386" cy="222531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7" name="Rectangle 539"/>
          <p:cNvSpPr>
            <a:spLocks noChangeArrowheads="1"/>
          </p:cNvSpPr>
          <p:nvPr userDrawn="1"/>
        </p:nvSpPr>
        <p:spPr bwMode="auto">
          <a:xfrm rot="5400000">
            <a:off x="10441675" y="6266242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8" name="Rectangle 540"/>
          <p:cNvSpPr>
            <a:spLocks noChangeArrowheads="1"/>
          </p:cNvSpPr>
          <p:nvPr userDrawn="1"/>
        </p:nvSpPr>
        <p:spPr bwMode="auto">
          <a:xfrm rot="5400000">
            <a:off x="10138477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9" name="Rectangle 541"/>
          <p:cNvSpPr>
            <a:spLocks noChangeArrowheads="1"/>
          </p:cNvSpPr>
          <p:nvPr userDrawn="1"/>
        </p:nvSpPr>
        <p:spPr bwMode="auto">
          <a:xfrm rot="5400000">
            <a:off x="9832496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0" name="Rectangle 548"/>
          <p:cNvSpPr>
            <a:spLocks noChangeArrowheads="1"/>
          </p:cNvSpPr>
          <p:nvPr userDrawn="1"/>
        </p:nvSpPr>
        <p:spPr bwMode="auto">
          <a:xfrm rot="5400000">
            <a:off x="10750438" y="6634345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1" name="Rectangle 549"/>
          <p:cNvSpPr>
            <a:spLocks noChangeArrowheads="1"/>
          </p:cNvSpPr>
          <p:nvPr userDrawn="1"/>
        </p:nvSpPr>
        <p:spPr bwMode="auto">
          <a:xfrm rot="5400000">
            <a:off x="10444457" y="6634345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2" name="Rectangle 550"/>
          <p:cNvSpPr>
            <a:spLocks noChangeArrowheads="1"/>
          </p:cNvSpPr>
          <p:nvPr userDrawn="1"/>
        </p:nvSpPr>
        <p:spPr bwMode="auto">
          <a:xfrm rot="5400000">
            <a:off x="10141259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3" name="Rectangle 551"/>
          <p:cNvSpPr>
            <a:spLocks noChangeArrowheads="1"/>
          </p:cNvSpPr>
          <p:nvPr userDrawn="1"/>
        </p:nvSpPr>
        <p:spPr bwMode="auto">
          <a:xfrm rot="5400000">
            <a:off x="9835278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8" name="Rectangle 359"/>
          <p:cNvSpPr>
            <a:spLocks noChangeArrowheads="1"/>
          </p:cNvSpPr>
          <p:nvPr userDrawn="1"/>
        </p:nvSpPr>
        <p:spPr bwMode="auto">
          <a:xfrm rot="5400000">
            <a:off x="11661803" y="-6350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9" name="Rectangle 360"/>
          <p:cNvSpPr>
            <a:spLocks noChangeArrowheads="1"/>
          </p:cNvSpPr>
          <p:nvPr userDrawn="1"/>
        </p:nvSpPr>
        <p:spPr bwMode="auto">
          <a:xfrm rot="5400000">
            <a:off x="11358604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0" name="Rectangle 361"/>
          <p:cNvSpPr>
            <a:spLocks noChangeArrowheads="1"/>
          </p:cNvSpPr>
          <p:nvPr userDrawn="1"/>
        </p:nvSpPr>
        <p:spPr bwMode="auto">
          <a:xfrm rot="5400000">
            <a:off x="11052624" y="-727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1" name="Rectangle 370"/>
          <p:cNvSpPr>
            <a:spLocks noChangeArrowheads="1"/>
          </p:cNvSpPr>
          <p:nvPr userDrawn="1"/>
        </p:nvSpPr>
        <p:spPr bwMode="auto">
          <a:xfrm rot="5400000">
            <a:off x="11969638" y="362681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2" name="Rectangle 371"/>
          <p:cNvSpPr>
            <a:spLocks noChangeArrowheads="1"/>
          </p:cNvSpPr>
          <p:nvPr userDrawn="1"/>
        </p:nvSpPr>
        <p:spPr bwMode="auto">
          <a:xfrm rot="5400000">
            <a:off x="11663657" y="362681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3" name="Rectangle 372"/>
          <p:cNvSpPr>
            <a:spLocks noChangeArrowheads="1"/>
          </p:cNvSpPr>
          <p:nvPr userDrawn="1"/>
        </p:nvSpPr>
        <p:spPr bwMode="auto">
          <a:xfrm rot="5400000">
            <a:off x="11360459" y="361753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4" name="Rectangle 373"/>
          <p:cNvSpPr>
            <a:spLocks noChangeArrowheads="1"/>
          </p:cNvSpPr>
          <p:nvPr userDrawn="1"/>
        </p:nvSpPr>
        <p:spPr bwMode="auto">
          <a:xfrm rot="5400000">
            <a:off x="11054478" y="361753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5" name="Rectangle 378"/>
          <p:cNvSpPr>
            <a:spLocks noChangeArrowheads="1"/>
          </p:cNvSpPr>
          <p:nvPr userDrawn="1"/>
        </p:nvSpPr>
        <p:spPr bwMode="auto">
          <a:xfrm rot="5400000">
            <a:off x="11967783" y="73171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6" name="Rectangle 379"/>
          <p:cNvSpPr>
            <a:spLocks noChangeArrowheads="1"/>
          </p:cNvSpPr>
          <p:nvPr userDrawn="1"/>
        </p:nvSpPr>
        <p:spPr bwMode="auto">
          <a:xfrm rot="5400000">
            <a:off x="11661803" y="73171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7" name="Rectangle 380"/>
          <p:cNvSpPr>
            <a:spLocks noChangeArrowheads="1"/>
          </p:cNvSpPr>
          <p:nvPr userDrawn="1"/>
        </p:nvSpPr>
        <p:spPr bwMode="auto">
          <a:xfrm rot="5400000">
            <a:off x="1135860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8" name="Rectangle 381"/>
          <p:cNvSpPr>
            <a:spLocks noChangeArrowheads="1"/>
          </p:cNvSpPr>
          <p:nvPr userDrawn="1"/>
        </p:nvSpPr>
        <p:spPr bwMode="auto">
          <a:xfrm rot="5400000">
            <a:off x="11052624" y="730784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9" name="Rectangle 389"/>
          <p:cNvSpPr>
            <a:spLocks noChangeArrowheads="1"/>
          </p:cNvSpPr>
          <p:nvPr userDrawn="1"/>
        </p:nvSpPr>
        <p:spPr bwMode="auto">
          <a:xfrm rot="5400000">
            <a:off x="11966856" y="110167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0" name="Rectangle 390"/>
          <p:cNvSpPr>
            <a:spLocks noChangeArrowheads="1"/>
          </p:cNvSpPr>
          <p:nvPr userDrawn="1"/>
        </p:nvSpPr>
        <p:spPr bwMode="auto">
          <a:xfrm rot="5400000">
            <a:off x="11660875" y="110167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1" name="Rectangle 391"/>
          <p:cNvSpPr>
            <a:spLocks noChangeArrowheads="1"/>
          </p:cNvSpPr>
          <p:nvPr userDrawn="1"/>
        </p:nvSpPr>
        <p:spPr bwMode="auto">
          <a:xfrm rot="5400000">
            <a:off x="11357677" y="1100742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2" name="Rectangle 392"/>
          <p:cNvSpPr>
            <a:spLocks noChangeArrowheads="1"/>
          </p:cNvSpPr>
          <p:nvPr userDrawn="1"/>
        </p:nvSpPr>
        <p:spPr bwMode="auto">
          <a:xfrm rot="5400000">
            <a:off x="11051696" y="1100742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3" name="Rectangle 403"/>
          <p:cNvSpPr>
            <a:spLocks noChangeArrowheads="1"/>
          </p:cNvSpPr>
          <p:nvPr userDrawn="1"/>
        </p:nvSpPr>
        <p:spPr bwMode="auto">
          <a:xfrm rot="5400000">
            <a:off x="11967783" y="1467918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4" name="Rectangle 404"/>
          <p:cNvSpPr>
            <a:spLocks noChangeArrowheads="1"/>
          </p:cNvSpPr>
          <p:nvPr userDrawn="1"/>
        </p:nvSpPr>
        <p:spPr bwMode="auto">
          <a:xfrm rot="5400000">
            <a:off x="11661803" y="1467918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5" name="Rectangle 405"/>
          <p:cNvSpPr>
            <a:spLocks noChangeArrowheads="1"/>
          </p:cNvSpPr>
          <p:nvPr userDrawn="1"/>
        </p:nvSpPr>
        <p:spPr bwMode="auto">
          <a:xfrm rot="5400000">
            <a:off x="11358604" y="1466991"/>
            <a:ext cx="222531" cy="224386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6" name="Rectangle 406"/>
          <p:cNvSpPr>
            <a:spLocks noChangeArrowheads="1"/>
          </p:cNvSpPr>
          <p:nvPr userDrawn="1"/>
        </p:nvSpPr>
        <p:spPr bwMode="auto">
          <a:xfrm rot="5400000">
            <a:off x="11052624" y="146699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7" name="Rectangle 413"/>
          <p:cNvSpPr>
            <a:spLocks noChangeArrowheads="1"/>
          </p:cNvSpPr>
          <p:nvPr userDrawn="1"/>
        </p:nvSpPr>
        <p:spPr bwMode="auto">
          <a:xfrm rot="5400000">
            <a:off x="11967783" y="1838803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8" name="Rectangle 414"/>
          <p:cNvSpPr>
            <a:spLocks noChangeArrowheads="1"/>
          </p:cNvSpPr>
          <p:nvPr userDrawn="1"/>
        </p:nvSpPr>
        <p:spPr bwMode="auto">
          <a:xfrm rot="5400000">
            <a:off x="11661803" y="1838803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1" name="Rectangle 424"/>
          <p:cNvSpPr>
            <a:spLocks noChangeArrowheads="1"/>
          </p:cNvSpPr>
          <p:nvPr userDrawn="1"/>
        </p:nvSpPr>
        <p:spPr bwMode="auto">
          <a:xfrm rot="5400000">
            <a:off x="11969638" y="2207834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2" name="Rectangle 425"/>
          <p:cNvSpPr>
            <a:spLocks noChangeArrowheads="1"/>
          </p:cNvSpPr>
          <p:nvPr userDrawn="1"/>
        </p:nvSpPr>
        <p:spPr bwMode="auto">
          <a:xfrm rot="5400000">
            <a:off x="11663657" y="2207834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6" name="Rectangle 433"/>
          <p:cNvSpPr>
            <a:spLocks noChangeArrowheads="1"/>
          </p:cNvSpPr>
          <p:nvPr userDrawn="1"/>
        </p:nvSpPr>
        <p:spPr bwMode="auto">
          <a:xfrm rot="5400000">
            <a:off x="11660875" y="2575937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9" name="Rectangle 445"/>
          <p:cNvSpPr>
            <a:spLocks noChangeArrowheads="1"/>
          </p:cNvSpPr>
          <p:nvPr userDrawn="1"/>
        </p:nvSpPr>
        <p:spPr bwMode="auto">
          <a:xfrm rot="5400000">
            <a:off x="11967783" y="2945894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0" name="Rectangle 446"/>
          <p:cNvSpPr>
            <a:spLocks noChangeArrowheads="1"/>
          </p:cNvSpPr>
          <p:nvPr userDrawn="1"/>
        </p:nvSpPr>
        <p:spPr bwMode="auto">
          <a:xfrm rot="5400000">
            <a:off x="11661803" y="2945894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3" name="Rectangle 455"/>
          <p:cNvSpPr>
            <a:spLocks noChangeArrowheads="1"/>
          </p:cNvSpPr>
          <p:nvPr userDrawn="1"/>
        </p:nvSpPr>
        <p:spPr bwMode="auto">
          <a:xfrm rot="5400000">
            <a:off x="11967783" y="3313071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4" name="Rectangle 456"/>
          <p:cNvSpPr>
            <a:spLocks noChangeArrowheads="1"/>
          </p:cNvSpPr>
          <p:nvPr userDrawn="1"/>
        </p:nvSpPr>
        <p:spPr bwMode="auto">
          <a:xfrm rot="5400000">
            <a:off x="11661803" y="3313071"/>
            <a:ext cx="222531" cy="22253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5" name="Rectangle 457"/>
          <p:cNvSpPr>
            <a:spLocks noChangeArrowheads="1"/>
          </p:cNvSpPr>
          <p:nvPr userDrawn="1"/>
        </p:nvSpPr>
        <p:spPr bwMode="auto">
          <a:xfrm rot="5400000">
            <a:off x="11358604" y="3312143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6" name="Rectangle 458"/>
          <p:cNvSpPr>
            <a:spLocks noChangeArrowheads="1"/>
          </p:cNvSpPr>
          <p:nvPr userDrawn="1"/>
        </p:nvSpPr>
        <p:spPr bwMode="auto">
          <a:xfrm rot="5400000">
            <a:off x="11052624" y="3312143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7" name="Rectangle 465"/>
          <p:cNvSpPr>
            <a:spLocks noChangeArrowheads="1"/>
          </p:cNvSpPr>
          <p:nvPr userDrawn="1"/>
        </p:nvSpPr>
        <p:spPr bwMode="auto">
          <a:xfrm rot="5400000">
            <a:off x="11967783" y="368395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8" name="Rectangle 466"/>
          <p:cNvSpPr>
            <a:spLocks noChangeArrowheads="1"/>
          </p:cNvSpPr>
          <p:nvPr userDrawn="1"/>
        </p:nvSpPr>
        <p:spPr bwMode="auto">
          <a:xfrm rot="5400000">
            <a:off x="11661803" y="368395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9" name="Rectangle 467"/>
          <p:cNvSpPr>
            <a:spLocks noChangeArrowheads="1"/>
          </p:cNvSpPr>
          <p:nvPr userDrawn="1"/>
        </p:nvSpPr>
        <p:spPr bwMode="auto">
          <a:xfrm rot="5400000">
            <a:off x="11358604" y="3683028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1" name="Rectangle 476"/>
          <p:cNvSpPr>
            <a:spLocks noChangeArrowheads="1"/>
          </p:cNvSpPr>
          <p:nvPr userDrawn="1"/>
        </p:nvSpPr>
        <p:spPr bwMode="auto">
          <a:xfrm rot="5400000">
            <a:off x="11967783" y="4051132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2" name="Rectangle 477"/>
          <p:cNvSpPr>
            <a:spLocks noChangeArrowheads="1"/>
          </p:cNvSpPr>
          <p:nvPr userDrawn="1"/>
        </p:nvSpPr>
        <p:spPr bwMode="auto">
          <a:xfrm rot="5400000">
            <a:off x="11661803" y="4051132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5" name="Rectangle 489"/>
          <p:cNvSpPr>
            <a:spLocks noChangeArrowheads="1"/>
          </p:cNvSpPr>
          <p:nvPr userDrawn="1"/>
        </p:nvSpPr>
        <p:spPr bwMode="auto">
          <a:xfrm rot="5400000">
            <a:off x="11966856" y="442109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6" name="Rectangle 490"/>
          <p:cNvSpPr>
            <a:spLocks noChangeArrowheads="1"/>
          </p:cNvSpPr>
          <p:nvPr userDrawn="1"/>
        </p:nvSpPr>
        <p:spPr bwMode="auto">
          <a:xfrm rot="5400000">
            <a:off x="11660875" y="4421090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9" name="Rectangle 497"/>
          <p:cNvSpPr>
            <a:spLocks noChangeArrowheads="1"/>
          </p:cNvSpPr>
          <p:nvPr userDrawn="1"/>
        </p:nvSpPr>
        <p:spPr bwMode="auto">
          <a:xfrm rot="5400000">
            <a:off x="11969638" y="4789193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0" name="Rectangle 498"/>
          <p:cNvSpPr>
            <a:spLocks noChangeArrowheads="1"/>
          </p:cNvSpPr>
          <p:nvPr userDrawn="1"/>
        </p:nvSpPr>
        <p:spPr bwMode="auto">
          <a:xfrm rot="5400000">
            <a:off x="11663657" y="4789193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4" name="Rectangle 508"/>
          <p:cNvSpPr>
            <a:spLocks noChangeArrowheads="1"/>
          </p:cNvSpPr>
          <p:nvPr userDrawn="1"/>
        </p:nvSpPr>
        <p:spPr bwMode="auto">
          <a:xfrm rot="5400000">
            <a:off x="11661803" y="5158224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8" name="Rectangle 517"/>
          <p:cNvSpPr>
            <a:spLocks noChangeArrowheads="1"/>
          </p:cNvSpPr>
          <p:nvPr userDrawn="1"/>
        </p:nvSpPr>
        <p:spPr bwMode="auto">
          <a:xfrm rot="5400000">
            <a:off x="11661803" y="5529109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9" name="Rectangle 518"/>
          <p:cNvSpPr>
            <a:spLocks noChangeArrowheads="1"/>
          </p:cNvSpPr>
          <p:nvPr userDrawn="1"/>
        </p:nvSpPr>
        <p:spPr bwMode="auto">
          <a:xfrm rot="5400000">
            <a:off x="11358604" y="552818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0" name="Rectangle 519"/>
          <p:cNvSpPr>
            <a:spLocks noChangeArrowheads="1"/>
          </p:cNvSpPr>
          <p:nvPr userDrawn="1"/>
        </p:nvSpPr>
        <p:spPr bwMode="auto">
          <a:xfrm rot="5400000">
            <a:off x="11052624" y="5528181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1" name="Rectangle 528"/>
          <p:cNvSpPr>
            <a:spLocks noChangeArrowheads="1"/>
          </p:cNvSpPr>
          <p:nvPr userDrawn="1"/>
        </p:nvSpPr>
        <p:spPr bwMode="auto">
          <a:xfrm rot="5400000">
            <a:off x="11967783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2" name="Rectangle 529"/>
          <p:cNvSpPr>
            <a:spLocks noChangeArrowheads="1"/>
          </p:cNvSpPr>
          <p:nvPr userDrawn="1"/>
        </p:nvSpPr>
        <p:spPr bwMode="auto">
          <a:xfrm rot="5400000">
            <a:off x="11661803" y="5896285"/>
            <a:ext cx="222531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4" name="Rectangle 531"/>
          <p:cNvSpPr>
            <a:spLocks noChangeArrowheads="1"/>
          </p:cNvSpPr>
          <p:nvPr userDrawn="1"/>
        </p:nvSpPr>
        <p:spPr bwMode="auto">
          <a:xfrm rot="5400000">
            <a:off x="11052624" y="5895357"/>
            <a:ext cx="222531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5" name="Rectangle 538"/>
          <p:cNvSpPr>
            <a:spLocks noChangeArrowheads="1"/>
          </p:cNvSpPr>
          <p:nvPr userDrawn="1"/>
        </p:nvSpPr>
        <p:spPr bwMode="auto">
          <a:xfrm rot="5400000">
            <a:off x="11966856" y="6266242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6" name="Rectangle 539"/>
          <p:cNvSpPr>
            <a:spLocks noChangeArrowheads="1"/>
          </p:cNvSpPr>
          <p:nvPr userDrawn="1"/>
        </p:nvSpPr>
        <p:spPr bwMode="auto">
          <a:xfrm rot="5400000">
            <a:off x="11660875" y="6266242"/>
            <a:ext cx="224386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7" name="Rectangle 540"/>
          <p:cNvSpPr>
            <a:spLocks noChangeArrowheads="1"/>
          </p:cNvSpPr>
          <p:nvPr userDrawn="1"/>
        </p:nvSpPr>
        <p:spPr bwMode="auto">
          <a:xfrm rot="5400000">
            <a:off x="11357677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8" name="Rectangle 541"/>
          <p:cNvSpPr>
            <a:spLocks noChangeArrowheads="1"/>
          </p:cNvSpPr>
          <p:nvPr userDrawn="1"/>
        </p:nvSpPr>
        <p:spPr bwMode="auto">
          <a:xfrm rot="5400000">
            <a:off x="11051696" y="6265315"/>
            <a:ext cx="224386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0" name="Rectangle 549"/>
          <p:cNvSpPr>
            <a:spLocks noChangeArrowheads="1"/>
          </p:cNvSpPr>
          <p:nvPr userDrawn="1"/>
        </p:nvSpPr>
        <p:spPr bwMode="auto">
          <a:xfrm rot="5400000">
            <a:off x="11663657" y="6634345"/>
            <a:ext cx="218822" cy="222531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1" name="Rectangle 550"/>
          <p:cNvSpPr>
            <a:spLocks noChangeArrowheads="1"/>
          </p:cNvSpPr>
          <p:nvPr userDrawn="1"/>
        </p:nvSpPr>
        <p:spPr bwMode="auto">
          <a:xfrm rot="5400000">
            <a:off x="11360459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2" name="Rectangle 551"/>
          <p:cNvSpPr>
            <a:spLocks noChangeArrowheads="1"/>
          </p:cNvSpPr>
          <p:nvPr userDrawn="1"/>
        </p:nvSpPr>
        <p:spPr bwMode="auto">
          <a:xfrm rot="5400000">
            <a:off x="11054478" y="6633418"/>
            <a:ext cx="218822" cy="224386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4" name="Rectangle 36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366" name="Rectangle 365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76988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 363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366" name="Rectangle 365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3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162050" y="1814512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8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476750" y="1814512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9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810500" y="1814512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-1"/>
            <a:ext cx="12192001" cy="6858002"/>
            <a:chOff x="-1" y="-1"/>
            <a:chExt cx="12192001" cy="6858002"/>
          </a:xfrm>
          <a:solidFill>
            <a:schemeClr val="bg1">
              <a:alpha val="45000"/>
            </a:schemeClr>
          </a:solidFill>
        </p:grpSpPr>
        <p:grpSp>
          <p:nvGrpSpPr>
            <p:cNvPr id="230" name="Group 229"/>
            <p:cNvGrpSpPr/>
            <p:nvPr userDrawn="1"/>
          </p:nvGrpSpPr>
          <p:grpSpPr>
            <a:xfrm>
              <a:off x="-1" y="-1"/>
              <a:ext cx="12192001" cy="6858002"/>
              <a:chOff x="-1" y="-1"/>
              <a:chExt cx="12192001" cy="6858002"/>
            </a:xfrm>
            <a:grpFill/>
          </p:grpSpPr>
          <p:sp>
            <p:nvSpPr>
              <p:cNvPr id="232" name="Rectangle 707"/>
              <p:cNvSpPr>
                <a:spLocks noChangeArrowheads="1"/>
              </p:cNvSpPr>
              <p:nvPr userDrawn="1"/>
            </p:nvSpPr>
            <p:spPr bwMode="auto">
              <a:xfrm rot="16200000">
                <a:off x="1" y="1579562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3" name="Rectangle 721"/>
              <p:cNvSpPr>
                <a:spLocks noChangeArrowheads="1"/>
              </p:cNvSpPr>
              <p:nvPr userDrawn="1"/>
            </p:nvSpPr>
            <p:spPr bwMode="auto">
              <a:xfrm rot="16200000">
                <a:off x="0" y="1262062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4" name="Rectangle 722"/>
              <p:cNvSpPr>
                <a:spLocks noChangeArrowheads="1"/>
              </p:cNvSpPr>
              <p:nvPr userDrawn="1"/>
            </p:nvSpPr>
            <p:spPr bwMode="auto">
              <a:xfrm rot="16200000">
                <a:off x="262733" y="126126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6" name="Rectangle 751"/>
              <p:cNvSpPr>
                <a:spLocks noChangeArrowheads="1"/>
              </p:cNvSpPr>
              <p:nvPr userDrawn="1"/>
            </p:nvSpPr>
            <p:spPr bwMode="auto">
              <a:xfrm rot="16200000">
                <a:off x="262732" y="313531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7" name="Rectangle 761"/>
              <p:cNvSpPr>
                <a:spLocks noChangeArrowheads="1"/>
              </p:cNvSpPr>
              <p:nvPr userDrawn="1"/>
            </p:nvSpPr>
            <p:spPr bwMode="auto">
              <a:xfrm rot="16200000">
                <a:off x="0" y="-1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8" name="Rectangle 767"/>
              <p:cNvSpPr>
                <a:spLocks noChangeArrowheads="1"/>
              </p:cNvSpPr>
              <p:nvPr userDrawn="1"/>
            </p:nvSpPr>
            <p:spPr bwMode="auto">
              <a:xfrm rot="16200000">
                <a:off x="1567657" y="-795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Rectangle 686"/>
              <p:cNvSpPr>
                <a:spLocks noChangeArrowheads="1"/>
              </p:cNvSpPr>
              <p:nvPr userDrawn="1"/>
            </p:nvSpPr>
            <p:spPr bwMode="auto">
              <a:xfrm rot="5400000">
                <a:off x="12000706" y="5385596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Rectangle 697"/>
              <p:cNvSpPr>
                <a:spLocks noChangeArrowheads="1"/>
              </p:cNvSpPr>
              <p:nvPr userDrawn="1"/>
            </p:nvSpPr>
            <p:spPr bwMode="auto">
              <a:xfrm rot="5400000">
                <a:off x="11738768" y="570150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Rectangle 699"/>
              <p:cNvSpPr>
                <a:spLocks noChangeArrowheads="1"/>
              </p:cNvSpPr>
              <p:nvPr userDrawn="1"/>
            </p:nvSpPr>
            <p:spPr bwMode="auto">
              <a:xfrm rot="5400000">
                <a:off x="11217275" y="5702302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Rectangle 707"/>
              <p:cNvSpPr>
                <a:spLocks noChangeArrowheads="1"/>
              </p:cNvSpPr>
              <p:nvPr userDrawn="1"/>
            </p:nvSpPr>
            <p:spPr bwMode="auto">
              <a:xfrm rot="5400000">
                <a:off x="12001500" y="6016627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2" name="Rectangle 708"/>
              <p:cNvSpPr>
                <a:spLocks noChangeArrowheads="1"/>
              </p:cNvSpPr>
              <p:nvPr userDrawn="1"/>
            </p:nvSpPr>
            <p:spPr bwMode="auto">
              <a:xfrm rot="5400000">
                <a:off x="11738768" y="6015833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3" name="Rectangle 709"/>
              <p:cNvSpPr>
                <a:spLocks noChangeArrowheads="1"/>
              </p:cNvSpPr>
              <p:nvPr userDrawn="1"/>
            </p:nvSpPr>
            <p:spPr bwMode="auto">
              <a:xfrm rot="5400000">
                <a:off x="11480006" y="6015833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4" name="Rectangle 711"/>
              <p:cNvSpPr>
                <a:spLocks noChangeArrowheads="1"/>
              </p:cNvSpPr>
              <p:nvPr userDrawn="1"/>
            </p:nvSpPr>
            <p:spPr bwMode="auto">
              <a:xfrm rot="5400000">
                <a:off x="10955337" y="6016627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6" name="Rectangle 721"/>
              <p:cNvSpPr>
                <a:spLocks noChangeArrowheads="1"/>
              </p:cNvSpPr>
              <p:nvPr userDrawn="1"/>
            </p:nvSpPr>
            <p:spPr bwMode="auto">
              <a:xfrm rot="5400000">
                <a:off x="12001500" y="6334127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7" name="Rectangle 722"/>
              <p:cNvSpPr>
                <a:spLocks noChangeArrowheads="1"/>
              </p:cNvSpPr>
              <p:nvPr userDrawn="1"/>
            </p:nvSpPr>
            <p:spPr bwMode="auto">
              <a:xfrm rot="5400000">
                <a:off x="11738768" y="6333333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8" name="Rectangle 724"/>
              <p:cNvSpPr>
                <a:spLocks noChangeArrowheads="1"/>
              </p:cNvSpPr>
              <p:nvPr userDrawn="1"/>
            </p:nvSpPr>
            <p:spPr bwMode="auto">
              <a:xfrm rot="5400000">
                <a:off x="11217275" y="6334127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0" name="Rectangle 725"/>
              <p:cNvSpPr>
                <a:spLocks noChangeArrowheads="1"/>
              </p:cNvSpPr>
              <p:nvPr userDrawn="1"/>
            </p:nvSpPr>
            <p:spPr bwMode="auto">
              <a:xfrm rot="5400000">
                <a:off x="10955337" y="6334127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1" name="Rectangle 734"/>
              <p:cNvSpPr>
                <a:spLocks noChangeArrowheads="1"/>
              </p:cNvSpPr>
              <p:nvPr userDrawn="1"/>
            </p:nvSpPr>
            <p:spPr bwMode="auto">
              <a:xfrm rot="5400000">
                <a:off x="12000706" y="6647658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2" name="Rectangle 735"/>
              <p:cNvSpPr>
                <a:spLocks noChangeArrowheads="1"/>
              </p:cNvSpPr>
              <p:nvPr userDrawn="1"/>
            </p:nvSpPr>
            <p:spPr bwMode="auto">
              <a:xfrm rot="5400000">
                <a:off x="11737974" y="6646864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4" name="Rectangle 736"/>
              <p:cNvSpPr>
                <a:spLocks noChangeArrowheads="1"/>
              </p:cNvSpPr>
              <p:nvPr userDrawn="1"/>
            </p:nvSpPr>
            <p:spPr bwMode="auto">
              <a:xfrm rot="5400000">
                <a:off x="11479212" y="6646864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5" name="Rectangle 738"/>
              <p:cNvSpPr>
                <a:spLocks noChangeArrowheads="1"/>
              </p:cNvSpPr>
              <p:nvPr userDrawn="1"/>
            </p:nvSpPr>
            <p:spPr bwMode="auto">
              <a:xfrm rot="5400000">
                <a:off x="10954543" y="6647658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6" name="Rectangle 739"/>
              <p:cNvSpPr>
                <a:spLocks noChangeArrowheads="1"/>
              </p:cNvSpPr>
              <p:nvPr userDrawn="1"/>
            </p:nvSpPr>
            <p:spPr bwMode="auto">
              <a:xfrm rot="5400000">
                <a:off x="10694987" y="6646864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1" name="Rectangle 686"/>
              <p:cNvSpPr>
                <a:spLocks noChangeArrowheads="1"/>
              </p:cNvSpPr>
              <p:nvPr userDrawn="1"/>
            </p:nvSpPr>
            <p:spPr bwMode="auto">
              <a:xfrm rot="10800000">
                <a:off x="1262062" y="6667501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Rectangle 699"/>
              <p:cNvSpPr>
                <a:spLocks noChangeArrowheads="1"/>
              </p:cNvSpPr>
              <p:nvPr userDrawn="1"/>
            </p:nvSpPr>
            <p:spPr bwMode="auto">
              <a:xfrm rot="10800000">
                <a:off x="946150" y="5883276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Rectangle 711"/>
              <p:cNvSpPr>
                <a:spLocks noChangeArrowheads="1"/>
              </p:cNvSpPr>
              <p:nvPr userDrawn="1"/>
            </p:nvSpPr>
            <p:spPr bwMode="auto">
              <a:xfrm rot="10800000">
                <a:off x="631825" y="5621338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Rectangle 724"/>
              <p:cNvSpPr>
                <a:spLocks noChangeArrowheads="1"/>
              </p:cNvSpPr>
              <p:nvPr userDrawn="1"/>
            </p:nvSpPr>
            <p:spPr bwMode="auto">
              <a:xfrm rot="10800000">
                <a:off x="314325" y="5883276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Rectangle 725"/>
              <p:cNvSpPr>
                <a:spLocks noChangeArrowheads="1"/>
              </p:cNvSpPr>
              <p:nvPr userDrawn="1"/>
            </p:nvSpPr>
            <p:spPr bwMode="auto">
              <a:xfrm rot="10800000">
                <a:off x="314325" y="5621338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Rectangle 734"/>
              <p:cNvSpPr>
                <a:spLocks noChangeArrowheads="1"/>
              </p:cNvSpPr>
              <p:nvPr userDrawn="1"/>
            </p:nvSpPr>
            <p:spPr bwMode="auto">
              <a:xfrm rot="10800000">
                <a:off x="-1" y="6667501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Rectangle 735"/>
              <p:cNvSpPr>
                <a:spLocks noChangeArrowheads="1"/>
              </p:cNvSpPr>
              <p:nvPr userDrawn="1"/>
            </p:nvSpPr>
            <p:spPr bwMode="auto">
              <a:xfrm rot="10800000">
                <a:off x="-1" y="6403975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Rectangle 736"/>
              <p:cNvSpPr>
                <a:spLocks noChangeArrowheads="1"/>
              </p:cNvSpPr>
              <p:nvPr userDrawn="1"/>
            </p:nvSpPr>
            <p:spPr bwMode="auto">
              <a:xfrm rot="10800000">
                <a:off x="-1" y="6145213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Rectangle 738"/>
              <p:cNvSpPr>
                <a:spLocks noChangeArrowheads="1"/>
              </p:cNvSpPr>
              <p:nvPr userDrawn="1"/>
            </p:nvSpPr>
            <p:spPr bwMode="auto">
              <a:xfrm rot="10800000">
                <a:off x="-1" y="5621338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Rectangle 739"/>
              <p:cNvSpPr>
                <a:spLocks noChangeArrowheads="1"/>
              </p:cNvSpPr>
              <p:nvPr userDrawn="1"/>
            </p:nvSpPr>
            <p:spPr bwMode="auto">
              <a:xfrm rot="10800000">
                <a:off x="-1" y="5360988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Rectangle 686"/>
              <p:cNvSpPr>
                <a:spLocks noChangeArrowheads="1"/>
              </p:cNvSpPr>
              <p:nvPr userDrawn="1"/>
            </p:nvSpPr>
            <p:spPr bwMode="auto">
              <a:xfrm rot="5400000">
                <a:off x="12000706" y="4420396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Rectangle 697"/>
              <p:cNvSpPr>
                <a:spLocks noChangeArrowheads="1"/>
              </p:cNvSpPr>
              <p:nvPr userDrawn="1"/>
            </p:nvSpPr>
            <p:spPr bwMode="auto">
              <a:xfrm rot="5400000">
                <a:off x="11738768" y="473630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1" name="Rectangle 707"/>
              <p:cNvSpPr>
                <a:spLocks noChangeArrowheads="1"/>
              </p:cNvSpPr>
              <p:nvPr userDrawn="1"/>
            </p:nvSpPr>
            <p:spPr bwMode="auto">
              <a:xfrm rot="5400000">
                <a:off x="12001500" y="5051427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2" name="Rectangle 708"/>
              <p:cNvSpPr>
                <a:spLocks noChangeArrowheads="1"/>
              </p:cNvSpPr>
              <p:nvPr userDrawn="1"/>
            </p:nvSpPr>
            <p:spPr bwMode="auto">
              <a:xfrm rot="5400000">
                <a:off x="11738768" y="5050633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0" name="Rectangle 709"/>
              <p:cNvSpPr>
                <a:spLocks noChangeArrowheads="1"/>
              </p:cNvSpPr>
              <p:nvPr userDrawn="1"/>
            </p:nvSpPr>
            <p:spPr bwMode="auto">
              <a:xfrm rot="5400000">
                <a:off x="11480006" y="5050633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>
            <a:xfrm>
              <a:off x="9790113" y="0"/>
              <a:ext cx="2401887" cy="1758951"/>
              <a:chOff x="9790113" y="0"/>
              <a:chExt cx="2401887" cy="1758951"/>
            </a:xfrm>
            <a:grpFill/>
          </p:grpSpPr>
          <p:sp>
            <p:nvSpPr>
              <p:cNvPr id="333" name="Rectangle 686"/>
              <p:cNvSpPr>
                <a:spLocks noChangeArrowheads="1"/>
              </p:cNvSpPr>
              <p:nvPr userDrawn="1"/>
            </p:nvSpPr>
            <p:spPr bwMode="auto">
              <a:xfrm>
                <a:off x="9790113" y="0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4" name="Rectangle 697"/>
              <p:cNvSpPr>
                <a:spLocks noChangeArrowheads="1"/>
              </p:cNvSpPr>
              <p:nvPr userDrawn="1"/>
            </p:nvSpPr>
            <p:spPr bwMode="auto">
              <a:xfrm>
                <a:off x="10107613" y="26193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7" name="Rectangle 699"/>
              <p:cNvSpPr>
                <a:spLocks noChangeArrowheads="1"/>
              </p:cNvSpPr>
              <p:nvPr userDrawn="1"/>
            </p:nvSpPr>
            <p:spPr bwMode="auto">
              <a:xfrm>
                <a:off x="10107613" y="784225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8" name="Rectangle 707"/>
              <p:cNvSpPr>
                <a:spLocks noChangeArrowheads="1"/>
              </p:cNvSpPr>
              <p:nvPr userDrawn="1"/>
            </p:nvSpPr>
            <p:spPr bwMode="auto">
              <a:xfrm>
                <a:off x="10421938" y="0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1" name="Rectangle 708"/>
              <p:cNvSpPr>
                <a:spLocks noChangeArrowheads="1"/>
              </p:cNvSpPr>
              <p:nvPr userDrawn="1"/>
            </p:nvSpPr>
            <p:spPr bwMode="auto">
              <a:xfrm>
                <a:off x="10421938" y="26193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2" name="Rectangle 709"/>
              <p:cNvSpPr>
                <a:spLocks noChangeArrowheads="1"/>
              </p:cNvSpPr>
              <p:nvPr userDrawn="1"/>
            </p:nvSpPr>
            <p:spPr bwMode="auto">
              <a:xfrm>
                <a:off x="10421938" y="520700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3" name="Rectangle 710"/>
              <p:cNvSpPr>
                <a:spLocks noChangeArrowheads="1"/>
              </p:cNvSpPr>
              <p:nvPr userDrawn="1"/>
            </p:nvSpPr>
            <p:spPr bwMode="auto">
              <a:xfrm>
                <a:off x="10421938" y="784225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5" name="Rectangle 711"/>
              <p:cNvSpPr>
                <a:spLocks noChangeArrowheads="1"/>
              </p:cNvSpPr>
              <p:nvPr userDrawn="1"/>
            </p:nvSpPr>
            <p:spPr bwMode="auto">
              <a:xfrm>
                <a:off x="10421938" y="1046163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6" name="Rectangle 721"/>
              <p:cNvSpPr>
                <a:spLocks noChangeArrowheads="1"/>
              </p:cNvSpPr>
              <p:nvPr userDrawn="1"/>
            </p:nvSpPr>
            <p:spPr bwMode="auto">
              <a:xfrm>
                <a:off x="10739438" y="0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7" name="Rectangle 723"/>
              <p:cNvSpPr>
                <a:spLocks noChangeArrowheads="1"/>
              </p:cNvSpPr>
              <p:nvPr userDrawn="1"/>
            </p:nvSpPr>
            <p:spPr bwMode="auto">
              <a:xfrm>
                <a:off x="10739438" y="520700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3" name="Rectangle 725"/>
              <p:cNvSpPr>
                <a:spLocks noChangeArrowheads="1"/>
              </p:cNvSpPr>
              <p:nvPr userDrawn="1"/>
            </p:nvSpPr>
            <p:spPr bwMode="auto">
              <a:xfrm>
                <a:off x="10739438" y="1046163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9" name="Rectangle 734"/>
              <p:cNvSpPr>
                <a:spLocks noChangeArrowheads="1"/>
              </p:cNvSpPr>
              <p:nvPr userDrawn="1"/>
            </p:nvSpPr>
            <p:spPr bwMode="auto">
              <a:xfrm>
                <a:off x="11052175" y="0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3" name="Rectangle 735"/>
              <p:cNvSpPr>
                <a:spLocks noChangeArrowheads="1"/>
              </p:cNvSpPr>
              <p:nvPr userDrawn="1"/>
            </p:nvSpPr>
            <p:spPr bwMode="auto">
              <a:xfrm>
                <a:off x="11052175" y="261938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7" name="Rectangle 736"/>
              <p:cNvSpPr>
                <a:spLocks noChangeArrowheads="1"/>
              </p:cNvSpPr>
              <p:nvPr userDrawn="1"/>
            </p:nvSpPr>
            <p:spPr bwMode="auto">
              <a:xfrm>
                <a:off x="11052175" y="520700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3" name="Rectangle 737"/>
              <p:cNvSpPr>
                <a:spLocks noChangeArrowheads="1"/>
              </p:cNvSpPr>
              <p:nvPr userDrawn="1"/>
            </p:nvSpPr>
            <p:spPr bwMode="auto">
              <a:xfrm>
                <a:off x="11052175" y="784225"/>
                <a:ext cx="192088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4" name="Rectangle 740"/>
              <p:cNvSpPr>
                <a:spLocks noChangeArrowheads="1"/>
              </p:cNvSpPr>
              <p:nvPr userDrawn="1"/>
            </p:nvSpPr>
            <p:spPr bwMode="auto">
              <a:xfrm>
                <a:off x="11052175" y="1566863"/>
                <a:ext cx="192088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5" name="Rectangle 741"/>
              <p:cNvSpPr>
                <a:spLocks noChangeArrowheads="1"/>
              </p:cNvSpPr>
              <p:nvPr userDrawn="1"/>
            </p:nvSpPr>
            <p:spPr bwMode="auto">
              <a:xfrm>
                <a:off x="11369675" y="0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6" name="Rectangle 742"/>
              <p:cNvSpPr>
                <a:spLocks noChangeArrowheads="1"/>
              </p:cNvSpPr>
              <p:nvPr userDrawn="1"/>
            </p:nvSpPr>
            <p:spPr bwMode="auto">
              <a:xfrm>
                <a:off x="11369675" y="26193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7" name="Rectangle 745"/>
              <p:cNvSpPr>
                <a:spLocks noChangeArrowheads="1"/>
              </p:cNvSpPr>
              <p:nvPr userDrawn="1"/>
            </p:nvSpPr>
            <p:spPr bwMode="auto">
              <a:xfrm>
                <a:off x="11369675" y="1046163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8" name="Rectangle 746"/>
              <p:cNvSpPr>
                <a:spLocks noChangeArrowheads="1"/>
              </p:cNvSpPr>
              <p:nvPr userDrawn="1"/>
            </p:nvSpPr>
            <p:spPr bwMode="auto">
              <a:xfrm>
                <a:off x="11369675" y="1304925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9" name="Rectangle 750"/>
              <p:cNvSpPr>
                <a:spLocks noChangeArrowheads="1"/>
              </p:cNvSpPr>
              <p:nvPr userDrawn="1"/>
            </p:nvSpPr>
            <p:spPr bwMode="auto">
              <a:xfrm>
                <a:off x="11687175" y="0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0" name="Rectangle 751"/>
              <p:cNvSpPr>
                <a:spLocks noChangeArrowheads="1"/>
              </p:cNvSpPr>
              <p:nvPr userDrawn="1"/>
            </p:nvSpPr>
            <p:spPr bwMode="auto">
              <a:xfrm>
                <a:off x="11687175" y="26193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1" name="Rectangle 754"/>
              <p:cNvSpPr>
                <a:spLocks noChangeArrowheads="1"/>
              </p:cNvSpPr>
              <p:nvPr userDrawn="1"/>
            </p:nvSpPr>
            <p:spPr bwMode="auto">
              <a:xfrm>
                <a:off x="11687175" y="1046163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2" name="Rectangle 761"/>
              <p:cNvSpPr>
                <a:spLocks noChangeArrowheads="1"/>
              </p:cNvSpPr>
              <p:nvPr userDrawn="1"/>
            </p:nvSpPr>
            <p:spPr bwMode="auto">
              <a:xfrm>
                <a:off x="12001500" y="0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3" name="Rectangle 762"/>
              <p:cNvSpPr>
                <a:spLocks noChangeArrowheads="1"/>
              </p:cNvSpPr>
              <p:nvPr userDrawn="1"/>
            </p:nvSpPr>
            <p:spPr bwMode="auto">
              <a:xfrm>
                <a:off x="12001500" y="261938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4" name="Rectangle 763"/>
              <p:cNvSpPr>
                <a:spLocks noChangeArrowheads="1"/>
              </p:cNvSpPr>
              <p:nvPr userDrawn="1"/>
            </p:nvSpPr>
            <p:spPr bwMode="auto">
              <a:xfrm>
                <a:off x="12001500" y="520700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5" name="Rectangle 764"/>
              <p:cNvSpPr>
                <a:spLocks noChangeArrowheads="1"/>
              </p:cNvSpPr>
              <p:nvPr userDrawn="1"/>
            </p:nvSpPr>
            <p:spPr bwMode="auto">
              <a:xfrm>
                <a:off x="12001500" y="784225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6" name="Rectangle 765"/>
              <p:cNvSpPr>
                <a:spLocks noChangeArrowheads="1"/>
              </p:cNvSpPr>
              <p:nvPr userDrawn="1"/>
            </p:nvSpPr>
            <p:spPr bwMode="auto">
              <a:xfrm>
                <a:off x="12001500" y="1046163"/>
                <a:ext cx="190500" cy="190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7" name="Rectangle 766"/>
              <p:cNvSpPr>
                <a:spLocks noChangeArrowheads="1"/>
              </p:cNvSpPr>
              <p:nvPr userDrawn="1"/>
            </p:nvSpPr>
            <p:spPr bwMode="auto">
              <a:xfrm>
                <a:off x="12001500" y="1304925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8" name="Rectangle 767"/>
              <p:cNvSpPr>
                <a:spLocks noChangeArrowheads="1"/>
              </p:cNvSpPr>
              <p:nvPr userDrawn="1"/>
            </p:nvSpPr>
            <p:spPr bwMode="auto">
              <a:xfrm>
                <a:off x="12001500" y="1566863"/>
                <a:ext cx="190500" cy="192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1358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426166" y="1600685"/>
            <a:ext cx="2160000" cy="2160000"/>
          </a:xfrm>
          <a:prstGeom prst="ellipse">
            <a:avLst/>
          </a:prstGeom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019813" y="1623667"/>
            <a:ext cx="2160000" cy="2160000"/>
          </a:xfrm>
          <a:prstGeom prst="ellipse">
            <a:avLst/>
          </a:prstGeom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51388" y="1623667"/>
            <a:ext cx="2160000" cy="216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167357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492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54552" y="1884894"/>
            <a:ext cx="1825459" cy="182546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37639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5800" y="1653346"/>
            <a:ext cx="2519737" cy="36383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5532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7576" y="1384301"/>
            <a:ext cx="2765424" cy="276542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086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Colors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6136" y="3965183"/>
            <a:ext cx="1800000" cy="180000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93605" y="1628628"/>
            <a:ext cx="1800000" cy="180000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93605" y="4010024"/>
            <a:ext cx="1800000" cy="180000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6136" y="1628628"/>
            <a:ext cx="1800000" cy="180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254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0613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1040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3712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23712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1039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7018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778000"/>
            <a:ext cx="7884000" cy="381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5357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3436" y="1992849"/>
            <a:ext cx="4320000" cy="396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42590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77287" y="376713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77287" y="146208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62062" y="376713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262062" y="146208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345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irc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94639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81083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1608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91793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94639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81083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21608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91793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04606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42975" y="1633538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975" y="3986213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29375" y="1633538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29375" y="3986213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7441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in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9055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Pictur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8340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090738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513135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68341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090739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513136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68341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2090739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513136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051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dium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2375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33786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58048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22375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33786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858048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419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16105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19863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313606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019229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458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8338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00000" y="1769800"/>
            <a:ext cx="10384511" cy="283845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16918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77287" y="376713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77287" y="146208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62062" y="376713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262062" y="146208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1416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irc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94639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81083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1608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91793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94639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81083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21608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91793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46763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42975" y="1633538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975" y="3986213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29375" y="1633538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29375" y="3986213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839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in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191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Pictur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8340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090738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513135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68341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090739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513136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68341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2090739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513136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0927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dium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2375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33786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58048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22375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33786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858048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8228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16105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19863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313606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019229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0125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00000" y="1769800"/>
            <a:ext cx="10384511" cy="283845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3422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1434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5343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100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587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3302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52900" y="1628775"/>
            <a:ext cx="3981450" cy="2971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743825" y="207645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90575" y="209550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5850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mall + 1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06437" y="2286000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562490" y="2300378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48996" y="2254370"/>
            <a:ext cx="2783457" cy="173966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6782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8843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362700" y="0"/>
            <a:ext cx="58293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0607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04066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90510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31035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16377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04066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90510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31035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16377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92849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426166" y="1600685"/>
            <a:ext cx="2160000" cy="2160000"/>
          </a:xfrm>
          <a:prstGeom prst="ellipse">
            <a:avLst/>
          </a:prstGeom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019813" y="1623667"/>
            <a:ext cx="2160000" cy="2160000"/>
          </a:xfrm>
          <a:prstGeom prst="ellipse">
            <a:avLst/>
          </a:prstGeom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51388" y="1623667"/>
            <a:ext cx="2160000" cy="216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983772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4881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54552" y="1884894"/>
            <a:ext cx="1825459" cy="182546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10829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5800" y="1653346"/>
            <a:ext cx="2519737" cy="36383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70410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7576" y="1384301"/>
            <a:ext cx="2765424" cy="276542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63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7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52400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8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152400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9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152400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0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152400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1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304800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2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304800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3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304800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4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4800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5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457200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6" name="Picture Placeholder 46"/>
          <p:cNvSpPr>
            <a:spLocks noGrp="1"/>
          </p:cNvSpPr>
          <p:nvPr>
            <p:ph type="pic" sz="quarter" idx="23"/>
          </p:nvPr>
        </p:nvSpPr>
        <p:spPr>
          <a:xfrm>
            <a:off x="457200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7" name="Picture Placeholder 46"/>
          <p:cNvSpPr>
            <a:spLocks noGrp="1"/>
          </p:cNvSpPr>
          <p:nvPr>
            <p:ph type="pic" sz="quarter" idx="24"/>
          </p:nvPr>
        </p:nvSpPr>
        <p:spPr>
          <a:xfrm>
            <a:off x="457200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8" name="Picture Placeholder 46"/>
          <p:cNvSpPr>
            <a:spLocks noGrp="1"/>
          </p:cNvSpPr>
          <p:nvPr>
            <p:ph type="pic" sz="quarter" idx="25"/>
          </p:nvPr>
        </p:nvSpPr>
        <p:spPr>
          <a:xfrm>
            <a:off x="457200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9" name="Picture Placeholder 46"/>
          <p:cNvSpPr>
            <a:spLocks noGrp="1"/>
          </p:cNvSpPr>
          <p:nvPr>
            <p:ph type="pic" sz="quarter" idx="26"/>
          </p:nvPr>
        </p:nvSpPr>
        <p:spPr>
          <a:xfrm>
            <a:off x="6105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0" name="Picture Placeholder 46"/>
          <p:cNvSpPr>
            <a:spLocks noGrp="1"/>
          </p:cNvSpPr>
          <p:nvPr>
            <p:ph type="pic" sz="quarter" idx="27"/>
          </p:nvPr>
        </p:nvSpPr>
        <p:spPr>
          <a:xfrm>
            <a:off x="6105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1" name="Picture Placeholder 46"/>
          <p:cNvSpPr>
            <a:spLocks noGrp="1"/>
          </p:cNvSpPr>
          <p:nvPr>
            <p:ph type="pic" sz="quarter" idx="28"/>
          </p:nvPr>
        </p:nvSpPr>
        <p:spPr>
          <a:xfrm>
            <a:off x="6105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2" name="Picture Placeholder 46"/>
          <p:cNvSpPr>
            <a:spLocks noGrp="1"/>
          </p:cNvSpPr>
          <p:nvPr>
            <p:ph type="pic" sz="quarter" idx="29"/>
          </p:nvPr>
        </p:nvSpPr>
        <p:spPr>
          <a:xfrm>
            <a:off x="6105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3" name="Picture Placeholder 46"/>
          <p:cNvSpPr>
            <a:spLocks noGrp="1"/>
          </p:cNvSpPr>
          <p:nvPr>
            <p:ph type="pic" sz="quarter" idx="30"/>
          </p:nvPr>
        </p:nvSpPr>
        <p:spPr>
          <a:xfrm>
            <a:off x="7629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4" name="Picture Placeholder 46"/>
          <p:cNvSpPr>
            <a:spLocks noGrp="1"/>
          </p:cNvSpPr>
          <p:nvPr>
            <p:ph type="pic" sz="quarter" idx="31"/>
          </p:nvPr>
        </p:nvSpPr>
        <p:spPr>
          <a:xfrm>
            <a:off x="7629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5" name="Picture Placeholder 46"/>
          <p:cNvSpPr>
            <a:spLocks noGrp="1"/>
          </p:cNvSpPr>
          <p:nvPr>
            <p:ph type="pic" sz="quarter" idx="32"/>
          </p:nvPr>
        </p:nvSpPr>
        <p:spPr>
          <a:xfrm>
            <a:off x="7629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6" name="Picture Placeholder 46"/>
          <p:cNvSpPr>
            <a:spLocks noGrp="1"/>
          </p:cNvSpPr>
          <p:nvPr>
            <p:ph type="pic" sz="quarter" idx="33"/>
          </p:nvPr>
        </p:nvSpPr>
        <p:spPr>
          <a:xfrm>
            <a:off x="7629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7" name="Picture Placeholder 46"/>
          <p:cNvSpPr>
            <a:spLocks noGrp="1"/>
          </p:cNvSpPr>
          <p:nvPr>
            <p:ph type="pic" sz="quarter" idx="34"/>
          </p:nvPr>
        </p:nvSpPr>
        <p:spPr>
          <a:xfrm>
            <a:off x="9153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8" name="Picture Placeholder 46"/>
          <p:cNvSpPr>
            <a:spLocks noGrp="1"/>
          </p:cNvSpPr>
          <p:nvPr>
            <p:ph type="pic" sz="quarter" idx="35"/>
          </p:nvPr>
        </p:nvSpPr>
        <p:spPr>
          <a:xfrm>
            <a:off x="9153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9" name="Picture Placeholder 46"/>
          <p:cNvSpPr>
            <a:spLocks noGrp="1"/>
          </p:cNvSpPr>
          <p:nvPr>
            <p:ph type="pic" sz="quarter" idx="36"/>
          </p:nvPr>
        </p:nvSpPr>
        <p:spPr>
          <a:xfrm>
            <a:off x="9153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0" name="Picture Placeholder 46"/>
          <p:cNvSpPr>
            <a:spLocks noGrp="1"/>
          </p:cNvSpPr>
          <p:nvPr>
            <p:ph type="pic" sz="quarter" idx="37"/>
          </p:nvPr>
        </p:nvSpPr>
        <p:spPr>
          <a:xfrm>
            <a:off x="9153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1" name="Picture Placeholder 46"/>
          <p:cNvSpPr>
            <a:spLocks noGrp="1"/>
          </p:cNvSpPr>
          <p:nvPr>
            <p:ph type="pic" sz="quarter" idx="38"/>
          </p:nvPr>
        </p:nvSpPr>
        <p:spPr>
          <a:xfrm>
            <a:off x="10677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2" name="Picture Placeholder 46"/>
          <p:cNvSpPr>
            <a:spLocks noGrp="1"/>
          </p:cNvSpPr>
          <p:nvPr>
            <p:ph type="pic" sz="quarter" idx="39"/>
          </p:nvPr>
        </p:nvSpPr>
        <p:spPr>
          <a:xfrm>
            <a:off x="10677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3" name="Picture Placeholder 46"/>
          <p:cNvSpPr>
            <a:spLocks noGrp="1"/>
          </p:cNvSpPr>
          <p:nvPr>
            <p:ph type="pic" sz="quarter" idx="40"/>
          </p:nvPr>
        </p:nvSpPr>
        <p:spPr>
          <a:xfrm>
            <a:off x="10677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4" name="Picture Placeholder 46"/>
          <p:cNvSpPr>
            <a:spLocks noGrp="1"/>
          </p:cNvSpPr>
          <p:nvPr>
            <p:ph type="pic" sz="quarter" idx="41"/>
          </p:nvPr>
        </p:nvSpPr>
        <p:spPr>
          <a:xfrm>
            <a:off x="10677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873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Colors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6136" y="3965183"/>
            <a:ext cx="1800000" cy="180000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93605" y="1628628"/>
            <a:ext cx="1800000" cy="180000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93605" y="4010024"/>
            <a:ext cx="1800000" cy="180000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6136" y="1628628"/>
            <a:ext cx="1800000" cy="180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4506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1040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3712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23712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1039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5398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778000"/>
            <a:ext cx="7884000" cy="381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9544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3436" y="1992849"/>
            <a:ext cx="4320000" cy="396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51777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04066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90510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31035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16377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04066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90510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31035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16377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55529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426166" y="1600685"/>
            <a:ext cx="2160000" cy="2160000"/>
          </a:xfrm>
          <a:prstGeom prst="ellipse">
            <a:avLst/>
          </a:prstGeom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019813" y="1623667"/>
            <a:ext cx="2160000" cy="2160000"/>
          </a:xfrm>
          <a:prstGeom prst="ellipse">
            <a:avLst/>
          </a:prstGeom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51388" y="1623667"/>
            <a:ext cx="2160000" cy="216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851358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4213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54552" y="1884894"/>
            <a:ext cx="1825459" cy="182546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62565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5800" y="1653346"/>
            <a:ext cx="2519737" cy="36383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485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7576" y="1384301"/>
            <a:ext cx="2765424" cy="276542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99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8538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Colors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6136" y="3965183"/>
            <a:ext cx="1800000" cy="180000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93605" y="1628628"/>
            <a:ext cx="1800000" cy="180000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93605" y="4010024"/>
            <a:ext cx="1800000" cy="180000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6136" y="1628628"/>
            <a:ext cx="1800000" cy="180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9259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1040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3712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23712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1039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24095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778000"/>
            <a:ext cx="7884000" cy="381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9305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3436" y="1992849"/>
            <a:ext cx="4320000" cy="396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88508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1434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5343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100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4484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52900" y="1628775"/>
            <a:ext cx="3981450" cy="2971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743825" y="207645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90575" y="209550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2483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mall + 1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06437" y="2286000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562490" y="2300378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48996" y="2254370"/>
            <a:ext cx="2783457" cy="173966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8800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21204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77287" y="376713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77287" y="146208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62062" y="376713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262062" y="1462087"/>
            <a:ext cx="2170800" cy="2170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4611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irc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94639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81083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1608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91793" y="15147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94639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81083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21608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91793" y="387806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9392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1004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42975" y="1633538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975" y="3986213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29375" y="1633538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29375" y="3986213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403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in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822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373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Pictur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8340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090738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513135" y="15869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68341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090739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513136" y="30093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68341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2090739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513136" y="44317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4423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dium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2375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33786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58048" y="16236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22375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33786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858048" y="38556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20708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16105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19863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313606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019229" y="1657581"/>
            <a:ext cx="2232000" cy="36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2351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00000" y="1769800"/>
            <a:ext cx="10384511" cy="283845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1548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9391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04066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90510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31035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16377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04066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90510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31035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16377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59967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426166" y="1600685"/>
            <a:ext cx="2160000" cy="2160000"/>
          </a:xfrm>
          <a:prstGeom prst="ellipse">
            <a:avLst/>
          </a:prstGeom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019813" y="1623667"/>
            <a:ext cx="2160000" cy="2160000"/>
          </a:xfrm>
          <a:prstGeom prst="ellipse">
            <a:avLst/>
          </a:prstGeom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51388" y="1623667"/>
            <a:ext cx="2160000" cy="216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71328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538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7924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54552" y="1884894"/>
            <a:ext cx="1825459" cy="182546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98307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5800" y="1653346"/>
            <a:ext cx="2519737" cy="36383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6823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7576" y="1384301"/>
            <a:ext cx="2765424" cy="276542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6252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Colors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6136" y="3965183"/>
            <a:ext cx="1800000" cy="180000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93605" y="1628628"/>
            <a:ext cx="1800000" cy="180000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93605" y="4010024"/>
            <a:ext cx="1800000" cy="180000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6136" y="1628628"/>
            <a:ext cx="1800000" cy="180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6148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1040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3712" y="1801470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23712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1039" y="3998018"/>
            <a:ext cx="1800225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02688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778000"/>
            <a:ext cx="7884000" cy="381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7219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3436" y="1992849"/>
            <a:ext cx="4320000" cy="396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523747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1434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5343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10099" y="17478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5630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52900" y="1628775"/>
            <a:ext cx="3981450" cy="2971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743825" y="207645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90575" y="2095500"/>
            <a:ext cx="3667125" cy="27656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5153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mall + 1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06437" y="2286000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562490" y="2300378"/>
            <a:ext cx="2338537" cy="14668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48996" y="2254370"/>
            <a:ext cx="2783457" cy="173966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799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574676"/>
            <a:ext cx="10515600" cy="5588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46BFE3-39B5-48C7-B281-74AB2A72216F}" type="datetimeFigureOut">
              <a:rPr lang="id-ID" smtClean="0"/>
              <a:t>11/11/2020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49231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146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5648" y="1402233"/>
            <a:ext cx="2847453" cy="2177701"/>
          </a:xfrm>
          <a:prstGeom prst="rect">
            <a:avLst/>
          </a:prstGeom>
        </p:spPr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72449" y="1390109"/>
            <a:ext cx="2776972" cy="217770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895544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695825" y="2143125"/>
            <a:ext cx="2743200" cy="36099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68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2336501"/>
            <a:ext cx="7800110" cy="2554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3010676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162050" y="1814512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476750" y="1814512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810500" y="1814512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1004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05095" y="1834271"/>
            <a:ext cx="4932000" cy="3600000"/>
          </a:xfrm>
          <a:prstGeom prst="rect">
            <a:avLst/>
          </a:prstGeom>
        </p:spPr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1531" y="1834271"/>
            <a:ext cx="4932000" cy="360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368732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192213" y="1912408"/>
            <a:ext cx="3206750" cy="32930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487822" y="1912408"/>
            <a:ext cx="3206750" cy="32930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809924" y="1912408"/>
            <a:ext cx="3206750" cy="32930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58474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04066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90510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31035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16377" y="1561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04066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890510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31035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216377" y="38969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4377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ictur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426166" y="1600685"/>
            <a:ext cx="2160000" cy="2160000"/>
          </a:xfrm>
          <a:prstGeom prst="ellipse">
            <a:avLst/>
          </a:prstGeom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019813" y="1623667"/>
            <a:ext cx="2160000" cy="2160000"/>
          </a:xfrm>
          <a:prstGeom prst="ellipse">
            <a:avLst/>
          </a:prstGeom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651388" y="1623667"/>
            <a:ext cx="2160000" cy="216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1197184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82176" y="17081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68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BFE3-39B5-48C7-B281-74AB2A72216F}" type="datetimeFigureOut">
              <a:rPr lang="id-ID" smtClean="0"/>
              <a:t>11/11/2020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D4E0-389E-484C-8A9A-BC4E16FEFA0F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108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17" r:id="rId2"/>
    <p:sldLayoutId id="2147483718" r:id="rId3"/>
    <p:sldLayoutId id="2147483657" r:id="rId4"/>
    <p:sldLayoutId id="2147483667" r:id="rId5"/>
    <p:sldLayoutId id="2147483668" r:id="rId6"/>
    <p:sldLayoutId id="2147483689" r:id="rId7"/>
    <p:sldLayoutId id="214748379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Rectangle 8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46380" y="6525671"/>
            <a:ext cx="1419860" cy="118028"/>
          </a:xfrm>
          <a:prstGeom prst="rect">
            <a:avLst/>
          </a:prstGeom>
          <a:solidFill>
            <a:srgbClr val="407A69"/>
          </a:solidFill>
          <a:ln w="9525">
            <a:solidFill>
              <a:srgbClr val="3655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F135706-6751-4591-B356-7DC4C0B54380}"/>
              </a:ext>
            </a:extLst>
          </p:cNvPr>
          <p:cNvSpPr txBox="1"/>
          <p:nvPr userDrawn="1"/>
        </p:nvSpPr>
        <p:spPr>
          <a:xfrm>
            <a:off x="156573" y="6094740"/>
            <a:ext cx="15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07A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SOCAEX</a:t>
            </a:r>
          </a:p>
        </p:txBody>
      </p:sp>
    </p:spTree>
    <p:extLst>
      <p:ext uri="{BB962C8B-B14F-4D97-AF65-F5344CB8AC3E}">
        <p14:creationId xmlns:p14="http://schemas.microsoft.com/office/powerpoint/2010/main" val="5466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16" r:id="rId2"/>
    <p:sldLayoutId id="2147483703" r:id="rId3"/>
    <p:sldLayoutId id="2147483705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Rectangle 8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9790113" y="0"/>
            <a:ext cx="2401887" cy="2020888"/>
            <a:chOff x="9790113" y="0"/>
            <a:chExt cx="2401887" cy="2020888"/>
          </a:xfrm>
        </p:grpSpPr>
        <p:sp>
          <p:nvSpPr>
            <p:cNvPr id="41" name="Rectangle 686"/>
            <p:cNvSpPr>
              <a:spLocks noChangeArrowheads="1"/>
            </p:cNvSpPr>
            <p:nvPr/>
          </p:nvSpPr>
          <p:spPr bwMode="auto">
            <a:xfrm>
              <a:off x="9790113" y="0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Rectangle 689"/>
            <p:cNvSpPr>
              <a:spLocks noChangeArrowheads="1"/>
            </p:cNvSpPr>
            <p:nvPr/>
          </p:nvSpPr>
          <p:spPr bwMode="auto">
            <a:xfrm>
              <a:off x="9790113" y="784225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Rectangle 696"/>
            <p:cNvSpPr>
              <a:spLocks noChangeArrowheads="1"/>
            </p:cNvSpPr>
            <p:nvPr/>
          </p:nvSpPr>
          <p:spPr bwMode="auto">
            <a:xfrm>
              <a:off x="10107613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Rectangle 697"/>
            <p:cNvSpPr>
              <a:spLocks noChangeArrowheads="1"/>
            </p:cNvSpPr>
            <p:nvPr/>
          </p:nvSpPr>
          <p:spPr bwMode="auto">
            <a:xfrm>
              <a:off x="10107613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Rectangle 699"/>
            <p:cNvSpPr>
              <a:spLocks noChangeArrowheads="1"/>
            </p:cNvSpPr>
            <p:nvPr/>
          </p:nvSpPr>
          <p:spPr bwMode="auto">
            <a:xfrm>
              <a:off x="10107613" y="784225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Rectangle 700"/>
            <p:cNvSpPr>
              <a:spLocks noChangeArrowheads="1"/>
            </p:cNvSpPr>
            <p:nvPr/>
          </p:nvSpPr>
          <p:spPr bwMode="auto">
            <a:xfrm>
              <a:off x="10107613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Rectangle 707"/>
            <p:cNvSpPr>
              <a:spLocks noChangeArrowheads="1"/>
            </p:cNvSpPr>
            <p:nvPr/>
          </p:nvSpPr>
          <p:spPr bwMode="auto">
            <a:xfrm>
              <a:off x="10421938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Rectangle 708"/>
            <p:cNvSpPr>
              <a:spLocks noChangeArrowheads="1"/>
            </p:cNvSpPr>
            <p:nvPr/>
          </p:nvSpPr>
          <p:spPr bwMode="auto">
            <a:xfrm>
              <a:off x="10421938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Rectangle 709"/>
            <p:cNvSpPr>
              <a:spLocks noChangeArrowheads="1"/>
            </p:cNvSpPr>
            <p:nvPr/>
          </p:nvSpPr>
          <p:spPr bwMode="auto">
            <a:xfrm>
              <a:off x="10421938" y="520700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Rectangle 710"/>
            <p:cNvSpPr>
              <a:spLocks noChangeArrowheads="1"/>
            </p:cNvSpPr>
            <p:nvPr/>
          </p:nvSpPr>
          <p:spPr bwMode="auto">
            <a:xfrm>
              <a:off x="10421938" y="784225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Rectangle 711"/>
            <p:cNvSpPr>
              <a:spLocks noChangeArrowheads="1"/>
            </p:cNvSpPr>
            <p:nvPr/>
          </p:nvSpPr>
          <p:spPr bwMode="auto">
            <a:xfrm>
              <a:off x="10421938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Rectangle 712"/>
            <p:cNvSpPr>
              <a:spLocks noChangeArrowheads="1"/>
            </p:cNvSpPr>
            <p:nvPr userDrawn="1"/>
          </p:nvSpPr>
          <p:spPr bwMode="auto">
            <a:xfrm>
              <a:off x="10421938" y="1304925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Rectangle 721"/>
            <p:cNvSpPr>
              <a:spLocks noChangeArrowheads="1"/>
            </p:cNvSpPr>
            <p:nvPr/>
          </p:nvSpPr>
          <p:spPr bwMode="auto">
            <a:xfrm>
              <a:off x="10739438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Rectangle 722"/>
            <p:cNvSpPr>
              <a:spLocks noChangeArrowheads="1"/>
            </p:cNvSpPr>
            <p:nvPr/>
          </p:nvSpPr>
          <p:spPr bwMode="auto">
            <a:xfrm>
              <a:off x="10739438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Rectangle 723"/>
            <p:cNvSpPr>
              <a:spLocks noChangeArrowheads="1"/>
            </p:cNvSpPr>
            <p:nvPr/>
          </p:nvSpPr>
          <p:spPr bwMode="auto">
            <a:xfrm>
              <a:off x="10739438" y="520700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Rectangle 724"/>
            <p:cNvSpPr>
              <a:spLocks noChangeArrowheads="1"/>
            </p:cNvSpPr>
            <p:nvPr/>
          </p:nvSpPr>
          <p:spPr bwMode="auto">
            <a:xfrm>
              <a:off x="10739438" y="784225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725"/>
            <p:cNvSpPr>
              <a:spLocks noChangeArrowheads="1"/>
            </p:cNvSpPr>
            <p:nvPr/>
          </p:nvSpPr>
          <p:spPr bwMode="auto">
            <a:xfrm>
              <a:off x="10739438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Rectangle 734"/>
            <p:cNvSpPr>
              <a:spLocks noChangeArrowheads="1"/>
            </p:cNvSpPr>
            <p:nvPr/>
          </p:nvSpPr>
          <p:spPr bwMode="auto">
            <a:xfrm>
              <a:off x="11052175" y="0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735"/>
            <p:cNvSpPr>
              <a:spLocks noChangeArrowheads="1"/>
            </p:cNvSpPr>
            <p:nvPr/>
          </p:nvSpPr>
          <p:spPr bwMode="auto">
            <a:xfrm>
              <a:off x="11052175" y="261938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736"/>
            <p:cNvSpPr>
              <a:spLocks noChangeArrowheads="1"/>
            </p:cNvSpPr>
            <p:nvPr/>
          </p:nvSpPr>
          <p:spPr bwMode="auto">
            <a:xfrm>
              <a:off x="11052175" y="520700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737"/>
            <p:cNvSpPr>
              <a:spLocks noChangeArrowheads="1"/>
            </p:cNvSpPr>
            <p:nvPr/>
          </p:nvSpPr>
          <p:spPr bwMode="auto">
            <a:xfrm>
              <a:off x="11052175" y="784225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738"/>
            <p:cNvSpPr>
              <a:spLocks noChangeArrowheads="1"/>
            </p:cNvSpPr>
            <p:nvPr/>
          </p:nvSpPr>
          <p:spPr bwMode="auto">
            <a:xfrm>
              <a:off x="11052175" y="1046163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739"/>
            <p:cNvSpPr>
              <a:spLocks noChangeArrowheads="1"/>
            </p:cNvSpPr>
            <p:nvPr userDrawn="1"/>
          </p:nvSpPr>
          <p:spPr bwMode="auto">
            <a:xfrm>
              <a:off x="11052175" y="1304925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Rectangle 740"/>
            <p:cNvSpPr>
              <a:spLocks noChangeArrowheads="1"/>
            </p:cNvSpPr>
            <p:nvPr userDrawn="1"/>
          </p:nvSpPr>
          <p:spPr bwMode="auto">
            <a:xfrm>
              <a:off x="11052175" y="1566863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741"/>
            <p:cNvSpPr>
              <a:spLocks noChangeArrowheads="1"/>
            </p:cNvSpPr>
            <p:nvPr/>
          </p:nvSpPr>
          <p:spPr bwMode="auto">
            <a:xfrm>
              <a:off x="11369675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Rectangle 742"/>
            <p:cNvSpPr>
              <a:spLocks noChangeArrowheads="1"/>
            </p:cNvSpPr>
            <p:nvPr/>
          </p:nvSpPr>
          <p:spPr bwMode="auto">
            <a:xfrm>
              <a:off x="11369675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Rectangle 745"/>
            <p:cNvSpPr>
              <a:spLocks noChangeArrowheads="1"/>
            </p:cNvSpPr>
            <p:nvPr/>
          </p:nvSpPr>
          <p:spPr bwMode="auto">
            <a:xfrm>
              <a:off x="11369675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746"/>
            <p:cNvSpPr>
              <a:spLocks noChangeArrowheads="1"/>
            </p:cNvSpPr>
            <p:nvPr userDrawn="1"/>
          </p:nvSpPr>
          <p:spPr bwMode="auto">
            <a:xfrm>
              <a:off x="11369675" y="1304925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Rectangle 747"/>
            <p:cNvSpPr>
              <a:spLocks noChangeArrowheads="1"/>
            </p:cNvSpPr>
            <p:nvPr userDrawn="1"/>
          </p:nvSpPr>
          <p:spPr bwMode="auto">
            <a:xfrm>
              <a:off x="11369675" y="156686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Rectangle 748"/>
            <p:cNvSpPr>
              <a:spLocks noChangeArrowheads="1"/>
            </p:cNvSpPr>
            <p:nvPr userDrawn="1"/>
          </p:nvSpPr>
          <p:spPr bwMode="auto">
            <a:xfrm>
              <a:off x="11369675" y="1828800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Rectangle 750"/>
            <p:cNvSpPr>
              <a:spLocks noChangeArrowheads="1"/>
            </p:cNvSpPr>
            <p:nvPr/>
          </p:nvSpPr>
          <p:spPr bwMode="auto">
            <a:xfrm>
              <a:off x="11687175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751"/>
            <p:cNvSpPr>
              <a:spLocks noChangeArrowheads="1"/>
            </p:cNvSpPr>
            <p:nvPr/>
          </p:nvSpPr>
          <p:spPr bwMode="auto">
            <a:xfrm>
              <a:off x="11687175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754"/>
            <p:cNvSpPr>
              <a:spLocks noChangeArrowheads="1"/>
            </p:cNvSpPr>
            <p:nvPr/>
          </p:nvSpPr>
          <p:spPr bwMode="auto">
            <a:xfrm>
              <a:off x="11687175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761"/>
            <p:cNvSpPr>
              <a:spLocks noChangeArrowheads="1"/>
            </p:cNvSpPr>
            <p:nvPr/>
          </p:nvSpPr>
          <p:spPr bwMode="auto">
            <a:xfrm>
              <a:off x="12001500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762"/>
            <p:cNvSpPr>
              <a:spLocks noChangeArrowheads="1"/>
            </p:cNvSpPr>
            <p:nvPr/>
          </p:nvSpPr>
          <p:spPr bwMode="auto">
            <a:xfrm>
              <a:off x="12001500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763"/>
            <p:cNvSpPr>
              <a:spLocks noChangeArrowheads="1"/>
            </p:cNvSpPr>
            <p:nvPr/>
          </p:nvSpPr>
          <p:spPr bwMode="auto">
            <a:xfrm>
              <a:off x="12001500" y="520700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Rectangle 764"/>
            <p:cNvSpPr>
              <a:spLocks noChangeArrowheads="1"/>
            </p:cNvSpPr>
            <p:nvPr/>
          </p:nvSpPr>
          <p:spPr bwMode="auto">
            <a:xfrm>
              <a:off x="12001500" y="784225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765"/>
            <p:cNvSpPr>
              <a:spLocks noChangeArrowheads="1"/>
            </p:cNvSpPr>
            <p:nvPr/>
          </p:nvSpPr>
          <p:spPr bwMode="auto">
            <a:xfrm>
              <a:off x="12001500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Rectangle 766"/>
            <p:cNvSpPr>
              <a:spLocks noChangeArrowheads="1"/>
            </p:cNvSpPr>
            <p:nvPr userDrawn="1"/>
          </p:nvSpPr>
          <p:spPr bwMode="auto">
            <a:xfrm>
              <a:off x="12001500" y="1304925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767"/>
            <p:cNvSpPr>
              <a:spLocks noChangeArrowheads="1"/>
            </p:cNvSpPr>
            <p:nvPr userDrawn="1"/>
          </p:nvSpPr>
          <p:spPr bwMode="auto">
            <a:xfrm>
              <a:off x="12001500" y="156686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1" name="Rectangle 6">
            <a:extLst>
              <a:ext uri="{FF2B5EF4-FFF2-40B4-BE49-F238E27FC236}">
                <a16:creationId xmlns:a16="http://schemas.microsoft.com/office/drawing/2014/main" id="{D7A567FA-2C89-4A4A-A990-2554192903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380" y="6525671"/>
            <a:ext cx="1419860" cy="118028"/>
          </a:xfrm>
          <a:prstGeom prst="rect">
            <a:avLst/>
          </a:prstGeom>
          <a:solidFill>
            <a:srgbClr val="407A69"/>
          </a:solidFill>
          <a:ln w="9525">
            <a:solidFill>
              <a:srgbClr val="3655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5682F89D-D90C-47A8-8686-D45C94F27B49}"/>
              </a:ext>
            </a:extLst>
          </p:cNvPr>
          <p:cNvSpPr txBox="1"/>
          <p:nvPr userDrawn="1"/>
        </p:nvSpPr>
        <p:spPr>
          <a:xfrm>
            <a:off x="156573" y="6094740"/>
            <a:ext cx="15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07A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SOCAEX</a:t>
            </a:r>
          </a:p>
        </p:txBody>
      </p:sp>
    </p:spTree>
    <p:extLst>
      <p:ext uri="{BB962C8B-B14F-4D97-AF65-F5344CB8AC3E}">
        <p14:creationId xmlns:p14="http://schemas.microsoft.com/office/powerpoint/2010/main" val="14929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22" r:id="rId9"/>
    <p:sldLayoutId id="2147483723" r:id="rId10"/>
    <p:sldLayoutId id="2147483724" r:id="rId11"/>
    <p:sldLayoutId id="2147483663" r:id="rId12"/>
    <p:sldLayoutId id="2147483790" r:id="rId13"/>
    <p:sldLayoutId id="2147483673" r:id="rId14"/>
    <p:sldLayoutId id="2147483676" r:id="rId15"/>
    <p:sldLayoutId id="2147483678" r:id="rId16"/>
    <p:sldLayoutId id="2147483682" r:id="rId17"/>
    <p:sldLayoutId id="2147483683" r:id="rId18"/>
    <p:sldLayoutId id="2147483687" r:id="rId19"/>
    <p:sldLayoutId id="2147483681" r:id="rId20"/>
    <p:sldLayoutId id="2147483679" r:id="rId21"/>
    <p:sldLayoutId id="2147483664" r:id="rId22"/>
    <p:sldLayoutId id="2147483696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Rectangle 8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10107613" y="0"/>
            <a:ext cx="2084387" cy="1758951"/>
            <a:chOff x="10107613" y="0"/>
            <a:chExt cx="2084387" cy="1758951"/>
          </a:xfrm>
        </p:grpSpPr>
        <p:sp>
          <p:nvSpPr>
            <p:cNvPr id="43" name="Rectangle 696"/>
            <p:cNvSpPr>
              <a:spLocks noChangeArrowheads="1"/>
            </p:cNvSpPr>
            <p:nvPr/>
          </p:nvSpPr>
          <p:spPr bwMode="auto">
            <a:xfrm>
              <a:off x="10107613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Rectangle 700"/>
            <p:cNvSpPr>
              <a:spLocks noChangeArrowheads="1"/>
            </p:cNvSpPr>
            <p:nvPr/>
          </p:nvSpPr>
          <p:spPr bwMode="auto">
            <a:xfrm>
              <a:off x="10107613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Rectangle 707"/>
            <p:cNvSpPr>
              <a:spLocks noChangeArrowheads="1"/>
            </p:cNvSpPr>
            <p:nvPr/>
          </p:nvSpPr>
          <p:spPr bwMode="auto">
            <a:xfrm>
              <a:off x="10421938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Rectangle 708"/>
            <p:cNvSpPr>
              <a:spLocks noChangeArrowheads="1"/>
            </p:cNvSpPr>
            <p:nvPr/>
          </p:nvSpPr>
          <p:spPr bwMode="auto">
            <a:xfrm>
              <a:off x="10421938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Rectangle 710"/>
            <p:cNvSpPr>
              <a:spLocks noChangeArrowheads="1"/>
            </p:cNvSpPr>
            <p:nvPr/>
          </p:nvSpPr>
          <p:spPr bwMode="auto">
            <a:xfrm>
              <a:off x="10421938" y="784225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Rectangle 722"/>
            <p:cNvSpPr>
              <a:spLocks noChangeArrowheads="1"/>
            </p:cNvSpPr>
            <p:nvPr/>
          </p:nvSpPr>
          <p:spPr bwMode="auto">
            <a:xfrm>
              <a:off x="10739438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Rectangle 723"/>
            <p:cNvSpPr>
              <a:spLocks noChangeArrowheads="1"/>
            </p:cNvSpPr>
            <p:nvPr/>
          </p:nvSpPr>
          <p:spPr bwMode="auto">
            <a:xfrm>
              <a:off x="10739438" y="520700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725"/>
            <p:cNvSpPr>
              <a:spLocks noChangeArrowheads="1"/>
            </p:cNvSpPr>
            <p:nvPr/>
          </p:nvSpPr>
          <p:spPr bwMode="auto">
            <a:xfrm>
              <a:off x="10739438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Rectangle 734"/>
            <p:cNvSpPr>
              <a:spLocks noChangeArrowheads="1"/>
            </p:cNvSpPr>
            <p:nvPr/>
          </p:nvSpPr>
          <p:spPr bwMode="auto">
            <a:xfrm>
              <a:off x="11052175" y="0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736"/>
            <p:cNvSpPr>
              <a:spLocks noChangeArrowheads="1"/>
            </p:cNvSpPr>
            <p:nvPr/>
          </p:nvSpPr>
          <p:spPr bwMode="auto">
            <a:xfrm>
              <a:off x="11052175" y="520700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737"/>
            <p:cNvSpPr>
              <a:spLocks noChangeArrowheads="1"/>
            </p:cNvSpPr>
            <p:nvPr/>
          </p:nvSpPr>
          <p:spPr bwMode="auto">
            <a:xfrm>
              <a:off x="11052175" y="784225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739"/>
            <p:cNvSpPr>
              <a:spLocks noChangeArrowheads="1"/>
            </p:cNvSpPr>
            <p:nvPr userDrawn="1"/>
          </p:nvSpPr>
          <p:spPr bwMode="auto">
            <a:xfrm>
              <a:off x="11052175" y="1304925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741"/>
            <p:cNvSpPr>
              <a:spLocks noChangeArrowheads="1"/>
            </p:cNvSpPr>
            <p:nvPr/>
          </p:nvSpPr>
          <p:spPr bwMode="auto">
            <a:xfrm>
              <a:off x="11369675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Rectangle 742"/>
            <p:cNvSpPr>
              <a:spLocks noChangeArrowheads="1"/>
            </p:cNvSpPr>
            <p:nvPr/>
          </p:nvSpPr>
          <p:spPr bwMode="auto">
            <a:xfrm>
              <a:off x="11369675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Rectangle 745"/>
            <p:cNvSpPr>
              <a:spLocks noChangeArrowheads="1"/>
            </p:cNvSpPr>
            <p:nvPr/>
          </p:nvSpPr>
          <p:spPr bwMode="auto">
            <a:xfrm>
              <a:off x="11369675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746"/>
            <p:cNvSpPr>
              <a:spLocks noChangeArrowheads="1"/>
            </p:cNvSpPr>
            <p:nvPr userDrawn="1"/>
          </p:nvSpPr>
          <p:spPr bwMode="auto">
            <a:xfrm>
              <a:off x="11369675" y="1304925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Rectangle 750"/>
            <p:cNvSpPr>
              <a:spLocks noChangeArrowheads="1"/>
            </p:cNvSpPr>
            <p:nvPr/>
          </p:nvSpPr>
          <p:spPr bwMode="auto">
            <a:xfrm>
              <a:off x="11687175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751"/>
            <p:cNvSpPr>
              <a:spLocks noChangeArrowheads="1"/>
            </p:cNvSpPr>
            <p:nvPr/>
          </p:nvSpPr>
          <p:spPr bwMode="auto">
            <a:xfrm>
              <a:off x="11687175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754"/>
            <p:cNvSpPr>
              <a:spLocks noChangeArrowheads="1"/>
            </p:cNvSpPr>
            <p:nvPr/>
          </p:nvSpPr>
          <p:spPr bwMode="auto">
            <a:xfrm>
              <a:off x="11687175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761"/>
            <p:cNvSpPr>
              <a:spLocks noChangeArrowheads="1"/>
            </p:cNvSpPr>
            <p:nvPr/>
          </p:nvSpPr>
          <p:spPr bwMode="auto">
            <a:xfrm>
              <a:off x="12001500" y="0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762"/>
            <p:cNvSpPr>
              <a:spLocks noChangeArrowheads="1"/>
            </p:cNvSpPr>
            <p:nvPr/>
          </p:nvSpPr>
          <p:spPr bwMode="auto">
            <a:xfrm>
              <a:off x="12001500" y="26193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763"/>
            <p:cNvSpPr>
              <a:spLocks noChangeArrowheads="1"/>
            </p:cNvSpPr>
            <p:nvPr/>
          </p:nvSpPr>
          <p:spPr bwMode="auto">
            <a:xfrm>
              <a:off x="12001500" y="520700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Rectangle 764"/>
            <p:cNvSpPr>
              <a:spLocks noChangeArrowheads="1"/>
            </p:cNvSpPr>
            <p:nvPr/>
          </p:nvSpPr>
          <p:spPr bwMode="auto">
            <a:xfrm>
              <a:off x="12001500" y="784225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765"/>
            <p:cNvSpPr>
              <a:spLocks noChangeArrowheads="1"/>
            </p:cNvSpPr>
            <p:nvPr/>
          </p:nvSpPr>
          <p:spPr bwMode="auto">
            <a:xfrm>
              <a:off x="12001500" y="1046163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767"/>
            <p:cNvSpPr>
              <a:spLocks noChangeArrowheads="1"/>
            </p:cNvSpPr>
            <p:nvPr userDrawn="1"/>
          </p:nvSpPr>
          <p:spPr bwMode="auto">
            <a:xfrm>
              <a:off x="12001500" y="156686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0694987" y="5384802"/>
            <a:ext cx="1497013" cy="1454150"/>
            <a:chOff x="10694987" y="5384802"/>
            <a:chExt cx="1497013" cy="1454150"/>
          </a:xfrm>
        </p:grpSpPr>
        <p:sp>
          <p:nvSpPr>
            <p:cNvPr id="82" name="Rectangle 686"/>
            <p:cNvSpPr>
              <a:spLocks noChangeArrowheads="1"/>
            </p:cNvSpPr>
            <p:nvPr/>
          </p:nvSpPr>
          <p:spPr bwMode="auto">
            <a:xfrm rot="5400000">
              <a:off x="12000706" y="5385596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Rectangle 697"/>
            <p:cNvSpPr>
              <a:spLocks noChangeArrowheads="1"/>
            </p:cNvSpPr>
            <p:nvPr/>
          </p:nvSpPr>
          <p:spPr bwMode="auto">
            <a:xfrm rot="5400000">
              <a:off x="11738768" y="570150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Rectangle 699"/>
            <p:cNvSpPr>
              <a:spLocks noChangeArrowheads="1"/>
            </p:cNvSpPr>
            <p:nvPr/>
          </p:nvSpPr>
          <p:spPr bwMode="auto">
            <a:xfrm rot="5400000">
              <a:off x="11217275" y="5702302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Rectangle 707"/>
            <p:cNvSpPr>
              <a:spLocks noChangeArrowheads="1"/>
            </p:cNvSpPr>
            <p:nvPr/>
          </p:nvSpPr>
          <p:spPr bwMode="auto">
            <a:xfrm rot="5400000">
              <a:off x="12001500" y="60166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Rectangle 708"/>
            <p:cNvSpPr>
              <a:spLocks noChangeArrowheads="1"/>
            </p:cNvSpPr>
            <p:nvPr/>
          </p:nvSpPr>
          <p:spPr bwMode="auto">
            <a:xfrm rot="5400000">
              <a:off x="11738768" y="60158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Rectangle 709"/>
            <p:cNvSpPr>
              <a:spLocks noChangeArrowheads="1"/>
            </p:cNvSpPr>
            <p:nvPr/>
          </p:nvSpPr>
          <p:spPr bwMode="auto">
            <a:xfrm rot="5400000">
              <a:off x="11480006" y="60158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Rectangle 711"/>
            <p:cNvSpPr>
              <a:spLocks noChangeArrowheads="1"/>
            </p:cNvSpPr>
            <p:nvPr/>
          </p:nvSpPr>
          <p:spPr bwMode="auto">
            <a:xfrm rot="5400000">
              <a:off x="10955337" y="60166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Rectangle 721"/>
            <p:cNvSpPr>
              <a:spLocks noChangeArrowheads="1"/>
            </p:cNvSpPr>
            <p:nvPr/>
          </p:nvSpPr>
          <p:spPr bwMode="auto">
            <a:xfrm rot="5400000">
              <a:off x="12001500" y="63341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Rectangle 722"/>
            <p:cNvSpPr>
              <a:spLocks noChangeArrowheads="1"/>
            </p:cNvSpPr>
            <p:nvPr/>
          </p:nvSpPr>
          <p:spPr bwMode="auto">
            <a:xfrm rot="5400000">
              <a:off x="11738768" y="63333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Rectangle 724"/>
            <p:cNvSpPr>
              <a:spLocks noChangeArrowheads="1"/>
            </p:cNvSpPr>
            <p:nvPr/>
          </p:nvSpPr>
          <p:spPr bwMode="auto">
            <a:xfrm rot="5400000">
              <a:off x="11217275" y="63341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Rectangle 725"/>
            <p:cNvSpPr>
              <a:spLocks noChangeArrowheads="1"/>
            </p:cNvSpPr>
            <p:nvPr/>
          </p:nvSpPr>
          <p:spPr bwMode="auto">
            <a:xfrm rot="5400000">
              <a:off x="10955337" y="63341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Rectangle 734"/>
            <p:cNvSpPr>
              <a:spLocks noChangeArrowheads="1"/>
            </p:cNvSpPr>
            <p:nvPr/>
          </p:nvSpPr>
          <p:spPr bwMode="auto">
            <a:xfrm rot="5400000">
              <a:off x="12000706" y="664765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Rectangle 735"/>
            <p:cNvSpPr>
              <a:spLocks noChangeArrowheads="1"/>
            </p:cNvSpPr>
            <p:nvPr/>
          </p:nvSpPr>
          <p:spPr bwMode="auto">
            <a:xfrm rot="5400000">
              <a:off x="11737974" y="66468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Rectangle 736"/>
            <p:cNvSpPr>
              <a:spLocks noChangeArrowheads="1"/>
            </p:cNvSpPr>
            <p:nvPr/>
          </p:nvSpPr>
          <p:spPr bwMode="auto">
            <a:xfrm rot="5400000">
              <a:off x="11479212" y="66468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Rectangle 738"/>
            <p:cNvSpPr>
              <a:spLocks noChangeArrowheads="1"/>
            </p:cNvSpPr>
            <p:nvPr/>
          </p:nvSpPr>
          <p:spPr bwMode="auto">
            <a:xfrm rot="5400000">
              <a:off x="10954543" y="664765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Rectangle 739"/>
            <p:cNvSpPr>
              <a:spLocks noChangeArrowheads="1"/>
            </p:cNvSpPr>
            <p:nvPr userDrawn="1"/>
          </p:nvSpPr>
          <p:spPr bwMode="auto">
            <a:xfrm rot="5400000">
              <a:off x="10694987" y="66468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9" name="Rectangle 6">
            <a:extLst>
              <a:ext uri="{FF2B5EF4-FFF2-40B4-BE49-F238E27FC236}">
                <a16:creationId xmlns:a16="http://schemas.microsoft.com/office/drawing/2014/main" id="{4B66432E-23B3-4B11-A77D-B796F83212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380" y="6525671"/>
            <a:ext cx="1419860" cy="118028"/>
          </a:xfrm>
          <a:prstGeom prst="rect">
            <a:avLst/>
          </a:prstGeom>
          <a:solidFill>
            <a:srgbClr val="407A69"/>
          </a:solidFill>
          <a:ln w="9525">
            <a:solidFill>
              <a:srgbClr val="3655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61508292-C372-4986-91A4-8126935A6311}"/>
              </a:ext>
            </a:extLst>
          </p:cNvPr>
          <p:cNvSpPr txBox="1"/>
          <p:nvPr userDrawn="1"/>
        </p:nvSpPr>
        <p:spPr>
          <a:xfrm>
            <a:off x="156573" y="6094740"/>
            <a:ext cx="15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07A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SOCAEX</a:t>
            </a:r>
          </a:p>
        </p:txBody>
      </p:sp>
    </p:spTree>
    <p:extLst>
      <p:ext uri="{BB962C8B-B14F-4D97-AF65-F5344CB8AC3E}">
        <p14:creationId xmlns:p14="http://schemas.microsoft.com/office/powerpoint/2010/main" val="118826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25" r:id="rId11"/>
    <p:sldLayoutId id="2147483726" r:id="rId12"/>
    <p:sldLayoutId id="2147483727" r:id="rId13"/>
    <p:sldLayoutId id="2147483670" r:id="rId14"/>
    <p:sldLayoutId id="2147483715" r:id="rId15"/>
    <p:sldLayoutId id="2147483674" r:id="rId16"/>
    <p:sldLayoutId id="2147483680" r:id="rId17"/>
    <p:sldLayoutId id="2147483677" r:id="rId18"/>
    <p:sldLayoutId id="2147483671" r:id="rId19"/>
    <p:sldLayoutId id="2147483690" r:id="rId20"/>
    <p:sldLayoutId id="2147483694" r:id="rId21"/>
    <p:sldLayoutId id="2147483695" r:id="rId22"/>
    <p:sldLayoutId id="214748379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9" name="Rectangle 8"/>
          <p:cNvSpPr/>
          <p:nvPr userDrawn="1"/>
        </p:nvSpPr>
        <p:spPr>
          <a:xfrm>
            <a:off x="0" y="759953"/>
            <a:ext cx="3524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686"/>
          <p:cNvSpPr>
            <a:spLocks noChangeArrowheads="1"/>
          </p:cNvSpPr>
          <p:nvPr/>
        </p:nvSpPr>
        <p:spPr bwMode="auto">
          <a:xfrm>
            <a:off x="9790113" y="0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4" name="Rectangle 697"/>
          <p:cNvSpPr>
            <a:spLocks noChangeArrowheads="1"/>
          </p:cNvSpPr>
          <p:nvPr/>
        </p:nvSpPr>
        <p:spPr bwMode="auto">
          <a:xfrm>
            <a:off x="10107613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5" name="Rectangle 699"/>
          <p:cNvSpPr>
            <a:spLocks noChangeArrowheads="1"/>
          </p:cNvSpPr>
          <p:nvPr/>
        </p:nvSpPr>
        <p:spPr bwMode="auto">
          <a:xfrm>
            <a:off x="10107613" y="784225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7" name="Rectangle 707"/>
          <p:cNvSpPr>
            <a:spLocks noChangeArrowheads="1"/>
          </p:cNvSpPr>
          <p:nvPr/>
        </p:nvSpPr>
        <p:spPr bwMode="auto">
          <a:xfrm>
            <a:off x="10421938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" name="Rectangle 708"/>
          <p:cNvSpPr>
            <a:spLocks noChangeArrowheads="1"/>
          </p:cNvSpPr>
          <p:nvPr/>
        </p:nvSpPr>
        <p:spPr bwMode="auto">
          <a:xfrm>
            <a:off x="10421938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" name="Rectangle 709"/>
          <p:cNvSpPr>
            <a:spLocks noChangeArrowheads="1"/>
          </p:cNvSpPr>
          <p:nvPr/>
        </p:nvSpPr>
        <p:spPr bwMode="auto">
          <a:xfrm>
            <a:off x="10421938" y="520700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" name="Rectangle 710"/>
          <p:cNvSpPr>
            <a:spLocks noChangeArrowheads="1"/>
          </p:cNvSpPr>
          <p:nvPr/>
        </p:nvSpPr>
        <p:spPr bwMode="auto">
          <a:xfrm>
            <a:off x="10421938" y="784225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" name="Rectangle 711"/>
          <p:cNvSpPr>
            <a:spLocks noChangeArrowheads="1"/>
          </p:cNvSpPr>
          <p:nvPr/>
        </p:nvSpPr>
        <p:spPr bwMode="auto">
          <a:xfrm>
            <a:off x="10421938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" name="Rectangle 721"/>
          <p:cNvSpPr>
            <a:spLocks noChangeArrowheads="1"/>
          </p:cNvSpPr>
          <p:nvPr/>
        </p:nvSpPr>
        <p:spPr bwMode="auto">
          <a:xfrm>
            <a:off x="10739438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" name="Rectangle 723"/>
          <p:cNvSpPr>
            <a:spLocks noChangeArrowheads="1"/>
          </p:cNvSpPr>
          <p:nvPr/>
        </p:nvSpPr>
        <p:spPr bwMode="auto">
          <a:xfrm>
            <a:off x="10739438" y="520700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" name="Rectangle 725"/>
          <p:cNvSpPr>
            <a:spLocks noChangeArrowheads="1"/>
          </p:cNvSpPr>
          <p:nvPr/>
        </p:nvSpPr>
        <p:spPr bwMode="auto">
          <a:xfrm>
            <a:off x="10739438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" name="Rectangle 734"/>
          <p:cNvSpPr>
            <a:spLocks noChangeArrowheads="1"/>
          </p:cNvSpPr>
          <p:nvPr/>
        </p:nvSpPr>
        <p:spPr bwMode="auto">
          <a:xfrm>
            <a:off x="11052175" y="0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" name="Rectangle 735"/>
          <p:cNvSpPr>
            <a:spLocks noChangeArrowheads="1"/>
          </p:cNvSpPr>
          <p:nvPr/>
        </p:nvSpPr>
        <p:spPr bwMode="auto">
          <a:xfrm>
            <a:off x="11052175" y="261938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Rectangle 736"/>
          <p:cNvSpPr>
            <a:spLocks noChangeArrowheads="1"/>
          </p:cNvSpPr>
          <p:nvPr/>
        </p:nvSpPr>
        <p:spPr bwMode="auto">
          <a:xfrm>
            <a:off x="11052175" y="520700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" name="Rectangle 737"/>
          <p:cNvSpPr>
            <a:spLocks noChangeArrowheads="1"/>
          </p:cNvSpPr>
          <p:nvPr/>
        </p:nvSpPr>
        <p:spPr bwMode="auto">
          <a:xfrm>
            <a:off x="11052175" y="784225"/>
            <a:ext cx="192088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" name="Rectangle 740"/>
          <p:cNvSpPr>
            <a:spLocks noChangeArrowheads="1"/>
          </p:cNvSpPr>
          <p:nvPr userDrawn="1"/>
        </p:nvSpPr>
        <p:spPr bwMode="auto">
          <a:xfrm>
            <a:off x="11052175" y="1566863"/>
            <a:ext cx="192088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Rectangle 741"/>
          <p:cNvSpPr>
            <a:spLocks noChangeArrowheads="1"/>
          </p:cNvSpPr>
          <p:nvPr/>
        </p:nvSpPr>
        <p:spPr bwMode="auto">
          <a:xfrm>
            <a:off x="11369675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" name="Rectangle 742"/>
          <p:cNvSpPr>
            <a:spLocks noChangeArrowheads="1"/>
          </p:cNvSpPr>
          <p:nvPr/>
        </p:nvSpPr>
        <p:spPr bwMode="auto">
          <a:xfrm>
            <a:off x="11369675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" name="Rectangle 745"/>
          <p:cNvSpPr>
            <a:spLocks noChangeArrowheads="1"/>
          </p:cNvSpPr>
          <p:nvPr/>
        </p:nvSpPr>
        <p:spPr bwMode="auto">
          <a:xfrm>
            <a:off x="11369675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Rectangle 746"/>
          <p:cNvSpPr>
            <a:spLocks noChangeArrowheads="1"/>
          </p:cNvSpPr>
          <p:nvPr userDrawn="1"/>
        </p:nvSpPr>
        <p:spPr bwMode="auto">
          <a:xfrm>
            <a:off x="11369675" y="1304925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" name="Rectangle 750"/>
          <p:cNvSpPr>
            <a:spLocks noChangeArrowheads="1"/>
          </p:cNvSpPr>
          <p:nvPr/>
        </p:nvSpPr>
        <p:spPr bwMode="auto">
          <a:xfrm>
            <a:off x="11687175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" name="Rectangle 751"/>
          <p:cNvSpPr>
            <a:spLocks noChangeArrowheads="1"/>
          </p:cNvSpPr>
          <p:nvPr/>
        </p:nvSpPr>
        <p:spPr bwMode="auto">
          <a:xfrm>
            <a:off x="11687175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" name="Rectangle 754"/>
          <p:cNvSpPr>
            <a:spLocks noChangeArrowheads="1"/>
          </p:cNvSpPr>
          <p:nvPr/>
        </p:nvSpPr>
        <p:spPr bwMode="auto">
          <a:xfrm>
            <a:off x="11687175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4" name="Rectangle 761"/>
          <p:cNvSpPr>
            <a:spLocks noChangeArrowheads="1"/>
          </p:cNvSpPr>
          <p:nvPr/>
        </p:nvSpPr>
        <p:spPr bwMode="auto">
          <a:xfrm>
            <a:off x="12001500" y="0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5" name="Rectangle 762"/>
          <p:cNvSpPr>
            <a:spLocks noChangeArrowheads="1"/>
          </p:cNvSpPr>
          <p:nvPr/>
        </p:nvSpPr>
        <p:spPr bwMode="auto">
          <a:xfrm>
            <a:off x="12001500" y="261938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6" name="Rectangle 763"/>
          <p:cNvSpPr>
            <a:spLocks noChangeArrowheads="1"/>
          </p:cNvSpPr>
          <p:nvPr/>
        </p:nvSpPr>
        <p:spPr bwMode="auto">
          <a:xfrm>
            <a:off x="12001500" y="520700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7" name="Rectangle 764"/>
          <p:cNvSpPr>
            <a:spLocks noChangeArrowheads="1"/>
          </p:cNvSpPr>
          <p:nvPr/>
        </p:nvSpPr>
        <p:spPr bwMode="auto">
          <a:xfrm>
            <a:off x="12001500" y="784225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8" name="Rectangle 765"/>
          <p:cNvSpPr>
            <a:spLocks noChangeArrowheads="1"/>
          </p:cNvSpPr>
          <p:nvPr/>
        </p:nvSpPr>
        <p:spPr bwMode="auto">
          <a:xfrm>
            <a:off x="12001500" y="1046163"/>
            <a:ext cx="190500" cy="1905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9" name="Rectangle 766"/>
          <p:cNvSpPr>
            <a:spLocks noChangeArrowheads="1"/>
          </p:cNvSpPr>
          <p:nvPr userDrawn="1"/>
        </p:nvSpPr>
        <p:spPr bwMode="auto">
          <a:xfrm>
            <a:off x="12001500" y="1304925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0" name="Rectangle 767"/>
          <p:cNvSpPr>
            <a:spLocks noChangeArrowheads="1"/>
          </p:cNvSpPr>
          <p:nvPr userDrawn="1"/>
        </p:nvSpPr>
        <p:spPr bwMode="auto">
          <a:xfrm>
            <a:off x="12001500" y="1566863"/>
            <a:ext cx="190500" cy="192088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" y="-1"/>
            <a:ext cx="12192001" cy="6858002"/>
            <a:chOff x="-1" y="-1"/>
            <a:chExt cx="12192001" cy="6858002"/>
          </a:xfrm>
        </p:grpSpPr>
        <p:sp>
          <p:nvSpPr>
            <p:cNvPr id="129" name="Rectangle 707"/>
            <p:cNvSpPr>
              <a:spLocks noChangeArrowheads="1"/>
            </p:cNvSpPr>
            <p:nvPr userDrawn="1"/>
          </p:nvSpPr>
          <p:spPr bwMode="auto">
            <a:xfrm rot="16200000">
              <a:off x="1" y="1579562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Rectangle 721"/>
            <p:cNvSpPr>
              <a:spLocks noChangeArrowheads="1"/>
            </p:cNvSpPr>
            <p:nvPr userDrawn="1"/>
          </p:nvSpPr>
          <p:spPr bwMode="auto">
            <a:xfrm rot="16200000">
              <a:off x="0" y="1262062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Rectangle 722"/>
            <p:cNvSpPr>
              <a:spLocks noChangeArrowheads="1"/>
            </p:cNvSpPr>
            <p:nvPr userDrawn="1"/>
          </p:nvSpPr>
          <p:spPr bwMode="auto">
            <a:xfrm rot="16200000">
              <a:off x="262733" y="126126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Rectangle 751"/>
            <p:cNvSpPr>
              <a:spLocks noChangeArrowheads="1"/>
            </p:cNvSpPr>
            <p:nvPr userDrawn="1"/>
          </p:nvSpPr>
          <p:spPr bwMode="auto">
            <a:xfrm rot="16200000">
              <a:off x="262732" y="313531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Rectangle 761"/>
            <p:cNvSpPr>
              <a:spLocks noChangeArrowheads="1"/>
            </p:cNvSpPr>
            <p:nvPr userDrawn="1"/>
          </p:nvSpPr>
          <p:spPr bwMode="auto">
            <a:xfrm rot="16200000">
              <a:off x="0" y="-1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Rectangle 767"/>
            <p:cNvSpPr>
              <a:spLocks noChangeArrowheads="1"/>
            </p:cNvSpPr>
            <p:nvPr userDrawn="1"/>
          </p:nvSpPr>
          <p:spPr bwMode="auto">
            <a:xfrm rot="16200000">
              <a:off x="1567657" y="-795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Rectangle 686"/>
            <p:cNvSpPr>
              <a:spLocks noChangeArrowheads="1"/>
            </p:cNvSpPr>
            <p:nvPr userDrawn="1"/>
          </p:nvSpPr>
          <p:spPr bwMode="auto">
            <a:xfrm rot="5400000">
              <a:off x="12000706" y="5385596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Rectangle 697"/>
            <p:cNvSpPr>
              <a:spLocks noChangeArrowheads="1"/>
            </p:cNvSpPr>
            <p:nvPr userDrawn="1"/>
          </p:nvSpPr>
          <p:spPr bwMode="auto">
            <a:xfrm rot="5400000">
              <a:off x="11738768" y="570150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Rectangle 699"/>
            <p:cNvSpPr>
              <a:spLocks noChangeArrowheads="1"/>
            </p:cNvSpPr>
            <p:nvPr userDrawn="1"/>
          </p:nvSpPr>
          <p:spPr bwMode="auto">
            <a:xfrm rot="5400000">
              <a:off x="11217275" y="5702302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Rectangle 707"/>
            <p:cNvSpPr>
              <a:spLocks noChangeArrowheads="1"/>
            </p:cNvSpPr>
            <p:nvPr userDrawn="1"/>
          </p:nvSpPr>
          <p:spPr bwMode="auto">
            <a:xfrm rot="5400000">
              <a:off x="12001500" y="60166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Rectangle 708"/>
            <p:cNvSpPr>
              <a:spLocks noChangeArrowheads="1"/>
            </p:cNvSpPr>
            <p:nvPr userDrawn="1"/>
          </p:nvSpPr>
          <p:spPr bwMode="auto">
            <a:xfrm rot="5400000">
              <a:off x="11738768" y="60158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709"/>
            <p:cNvSpPr>
              <a:spLocks noChangeArrowheads="1"/>
            </p:cNvSpPr>
            <p:nvPr userDrawn="1"/>
          </p:nvSpPr>
          <p:spPr bwMode="auto">
            <a:xfrm rot="5400000">
              <a:off x="11480006" y="60158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711"/>
            <p:cNvSpPr>
              <a:spLocks noChangeArrowheads="1"/>
            </p:cNvSpPr>
            <p:nvPr userDrawn="1"/>
          </p:nvSpPr>
          <p:spPr bwMode="auto">
            <a:xfrm rot="5400000">
              <a:off x="10955337" y="60166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721"/>
            <p:cNvSpPr>
              <a:spLocks noChangeArrowheads="1"/>
            </p:cNvSpPr>
            <p:nvPr userDrawn="1"/>
          </p:nvSpPr>
          <p:spPr bwMode="auto">
            <a:xfrm rot="5400000">
              <a:off x="12001500" y="63341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722"/>
            <p:cNvSpPr>
              <a:spLocks noChangeArrowheads="1"/>
            </p:cNvSpPr>
            <p:nvPr userDrawn="1"/>
          </p:nvSpPr>
          <p:spPr bwMode="auto">
            <a:xfrm rot="5400000">
              <a:off x="11738768" y="63333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724"/>
            <p:cNvSpPr>
              <a:spLocks noChangeArrowheads="1"/>
            </p:cNvSpPr>
            <p:nvPr userDrawn="1"/>
          </p:nvSpPr>
          <p:spPr bwMode="auto">
            <a:xfrm rot="5400000">
              <a:off x="11217275" y="63341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725"/>
            <p:cNvSpPr>
              <a:spLocks noChangeArrowheads="1"/>
            </p:cNvSpPr>
            <p:nvPr userDrawn="1"/>
          </p:nvSpPr>
          <p:spPr bwMode="auto">
            <a:xfrm rot="5400000">
              <a:off x="10955337" y="63341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734"/>
            <p:cNvSpPr>
              <a:spLocks noChangeArrowheads="1"/>
            </p:cNvSpPr>
            <p:nvPr userDrawn="1"/>
          </p:nvSpPr>
          <p:spPr bwMode="auto">
            <a:xfrm rot="5400000">
              <a:off x="12000706" y="664765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735"/>
            <p:cNvSpPr>
              <a:spLocks noChangeArrowheads="1"/>
            </p:cNvSpPr>
            <p:nvPr userDrawn="1"/>
          </p:nvSpPr>
          <p:spPr bwMode="auto">
            <a:xfrm rot="5400000">
              <a:off x="11737974" y="66468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736"/>
            <p:cNvSpPr>
              <a:spLocks noChangeArrowheads="1"/>
            </p:cNvSpPr>
            <p:nvPr userDrawn="1"/>
          </p:nvSpPr>
          <p:spPr bwMode="auto">
            <a:xfrm rot="5400000">
              <a:off x="11479212" y="66468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Rectangle 738"/>
            <p:cNvSpPr>
              <a:spLocks noChangeArrowheads="1"/>
            </p:cNvSpPr>
            <p:nvPr userDrawn="1"/>
          </p:nvSpPr>
          <p:spPr bwMode="auto">
            <a:xfrm rot="5400000">
              <a:off x="10954543" y="664765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Rectangle 739"/>
            <p:cNvSpPr>
              <a:spLocks noChangeArrowheads="1"/>
            </p:cNvSpPr>
            <p:nvPr userDrawn="1"/>
          </p:nvSpPr>
          <p:spPr bwMode="auto">
            <a:xfrm rot="5400000">
              <a:off x="10694987" y="6646864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Rectangle 686"/>
            <p:cNvSpPr>
              <a:spLocks noChangeArrowheads="1"/>
            </p:cNvSpPr>
            <p:nvPr userDrawn="1"/>
          </p:nvSpPr>
          <p:spPr bwMode="auto">
            <a:xfrm rot="10800000">
              <a:off x="1262062" y="6667501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Rectangle 699"/>
            <p:cNvSpPr>
              <a:spLocks noChangeArrowheads="1"/>
            </p:cNvSpPr>
            <p:nvPr userDrawn="1"/>
          </p:nvSpPr>
          <p:spPr bwMode="auto">
            <a:xfrm rot="10800000">
              <a:off x="946150" y="5883276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Rectangle 711"/>
            <p:cNvSpPr>
              <a:spLocks noChangeArrowheads="1"/>
            </p:cNvSpPr>
            <p:nvPr userDrawn="1"/>
          </p:nvSpPr>
          <p:spPr bwMode="auto">
            <a:xfrm rot="10800000">
              <a:off x="631825" y="5621338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Rectangle 724"/>
            <p:cNvSpPr>
              <a:spLocks noChangeArrowheads="1"/>
            </p:cNvSpPr>
            <p:nvPr userDrawn="1"/>
          </p:nvSpPr>
          <p:spPr bwMode="auto">
            <a:xfrm rot="10800000">
              <a:off x="314325" y="5883276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Rectangle 725"/>
            <p:cNvSpPr>
              <a:spLocks noChangeArrowheads="1"/>
            </p:cNvSpPr>
            <p:nvPr userDrawn="1"/>
          </p:nvSpPr>
          <p:spPr bwMode="auto">
            <a:xfrm rot="10800000">
              <a:off x="314325" y="5621338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Rectangle 734"/>
            <p:cNvSpPr>
              <a:spLocks noChangeArrowheads="1"/>
            </p:cNvSpPr>
            <p:nvPr userDrawn="1"/>
          </p:nvSpPr>
          <p:spPr bwMode="auto">
            <a:xfrm rot="10800000">
              <a:off x="-1" y="6667501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Rectangle 735"/>
            <p:cNvSpPr>
              <a:spLocks noChangeArrowheads="1"/>
            </p:cNvSpPr>
            <p:nvPr userDrawn="1"/>
          </p:nvSpPr>
          <p:spPr bwMode="auto">
            <a:xfrm rot="10800000">
              <a:off x="-1" y="6403975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Rectangle 736"/>
            <p:cNvSpPr>
              <a:spLocks noChangeArrowheads="1"/>
            </p:cNvSpPr>
            <p:nvPr userDrawn="1"/>
          </p:nvSpPr>
          <p:spPr bwMode="auto">
            <a:xfrm rot="10800000">
              <a:off x="-1" y="6145213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Rectangle 738"/>
            <p:cNvSpPr>
              <a:spLocks noChangeArrowheads="1"/>
            </p:cNvSpPr>
            <p:nvPr userDrawn="1"/>
          </p:nvSpPr>
          <p:spPr bwMode="auto">
            <a:xfrm rot="10800000">
              <a:off x="-1" y="5621338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Rectangle 739"/>
            <p:cNvSpPr>
              <a:spLocks noChangeArrowheads="1"/>
            </p:cNvSpPr>
            <p:nvPr userDrawn="1"/>
          </p:nvSpPr>
          <p:spPr bwMode="auto">
            <a:xfrm rot="10800000">
              <a:off x="-1" y="5360988"/>
              <a:ext cx="192088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Rectangle 686"/>
            <p:cNvSpPr>
              <a:spLocks noChangeArrowheads="1"/>
            </p:cNvSpPr>
            <p:nvPr userDrawn="1"/>
          </p:nvSpPr>
          <p:spPr bwMode="auto">
            <a:xfrm rot="5400000">
              <a:off x="12000706" y="4420396"/>
              <a:ext cx="192088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Rectangle 697"/>
            <p:cNvSpPr>
              <a:spLocks noChangeArrowheads="1"/>
            </p:cNvSpPr>
            <p:nvPr userDrawn="1"/>
          </p:nvSpPr>
          <p:spPr bwMode="auto">
            <a:xfrm rot="5400000">
              <a:off x="11738768" y="4736308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Rectangle 707"/>
            <p:cNvSpPr>
              <a:spLocks noChangeArrowheads="1"/>
            </p:cNvSpPr>
            <p:nvPr userDrawn="1"/>
          </p:nvSpPr>
          <p:spPr bwMode="auto">
            <a:xfrm rot="5400000">
              <a:off x="12001500" y="5051427"/>
              <a:ext cx="190500" cy="190500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Rectangle 708"/>
            <p:cNvSpPr>
              <a:spLocks noChangeArrowheads="1"/>
            </p:cNvSpPr>
            <p:nvPr userDrawn="1"/>
          </p:nvSpPr>
          <p:spPr bwMode="auto">
            <a:xfrm rot="5400000">
              <a:off x="11738768" y="50506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Rectangle 709"/>
            <p:cNvSpPr>
              <a:spLocks noChangeArrowheads="1"/>
            </p:cNvSpPr>
            <p:nvPr userDrawn="1"/>
          </p:nvSpPr>
          <p:spPr bwMode="auto">
            <a:xfrm rot="5400000">
              <a:off x="11480006" y="5050633"/>
              <a:ext cx="190500" cy="192088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3" name="Rectangle 6">
            <a:extLst>
              <a:ext uri="{FF2B5EF4-FFF2-40B4-BE49-F238E27FC236}">
                <a16:creationId xmlns:a16="http://schemas.microsoft.com/office/drawing/2014/main" id="{AC58230D-38DC-4417-9E88-3E0A137E3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380" y="6525671"/>
            <a:ext cx="1419860" cy="118028"/>
          </a:xfrm>
          <a:prstGeom prst="rect">
            <a:avLst/>
          </a:prstGeom>
          <a:solidFill>
            <a:srgbClr val="407A69"/>
          </a:solidFill>
          <a:ln w="9525">
            <a:solidFill>
              <a:srgbClr val="3655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3C3CF66A-BD31-4388-9CE7-000597F74331}"/>
              </a:ext>
            </a:extLst>
          </p:cNvPr>
          <p:cNvSpPr txBox="1"/>
          <p:nvPr userDrawn="1"/>
        </p:nvSpPr>
        <p:spPr>
          <a:xfrm>
            <a:off x="156573" y="6094740"/>
            <a:ext cx="15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07A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SOCAEX</a:t>
            </a:r>
          </a:p>
        </p:txBody>
      </p:sp>
    </p:spTree>
    <p:extLst>
      <p:ext uri="{BB962C8B-B14F-4D97-AF65-F5344CB8AC3E}">
        <p14:creationId xmlns:p14="http://schemas.microsoft.com/office/powerpoint/2010/main" val="136644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28" r:id="rId11"/>
    <p:sldLayoutId id="2147483729" r:id="rId12"/>
    <p:sldLayoutId id="2147483730" r:id="rId13"/>
    <p:sldLayoutId id="2147483686" r:id="rId14"/>
    <p:sldLayoutId id="2147483721" r:id="rId15"/>
    <p:sldLayoutId id="2147483700" r:id="rId16"/>
    <p:sldLayoutId id="2147483720" r:id="rId17"/>
    <p:sldLayoutId id="2147483691" r:id="rId18"/>
    <p:sldLayoutId id="2147483693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11394258" y="546560"/>
            <a:ext cx="452487" cy="452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3A04D4E0-389E-484C-8A9A-BC4E16FEFA0F}" type="slidenum">
              <a:rPr lang="id-ID" smtClean="0"/>
              <a:pPr/>
              <a:t>‹Nº›</a:t>
            </a:fld>
            <a:endParaRPr lang="id-ID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739CF739-B2CE-4375-A5B1-B9DD0C5221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380" y="6525671"/>
            <a:ext cx="1419860" cy="118028"/>
          </a:xfrm>
          <a:prstGeom prst="rect">
            <a:avLst/>
          </a:prstGeom>
          <a:solidFill>
            <a:srgbClr val="407A69"/>
          </a:solidFill>
          <a:ln w="9525">
            <a:solidFill>
              <a:srgbClr val="3655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DA9A172-80A4-4A14-AECF-4A19EEC0A236}"/>
              </a:ext>
            </a:extLst>
          </p:cNvPr>
          <p:cNvSpPr txBox="1"/>
          <p:nvPr userDrawn="1"/>
        </p:nvSpPr>
        <p:spPr>
          <a:xfrm>
            <a:off x="156573" y="6094740"/>
            <a:ext cx="15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07A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SOCAEX</a:t>
            </a:r>
          </a:p>
        </p:txBody>
      </p:sp>
    </p:spTree>
    <p:extLst>
      <p:ext uri="{BB962C8B-B14F-4D97-AF65-F5344CB8AC3E}">
        <p14:creationId xmlns:p14="http://schemas.microsoft.com/office/powerpoint/2010/main" val="181037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31" r:id="rId11"/>
    <p:sldLayoutId id="2147483732" r:id="rId12"/>
    <p:sldLayoutId id="2147483733" r:id="rId13"/>
    <p:sldLayoutId id="2147483654" r:id="rId14"/>
    <p:sldLayoutId id="2147483719" r:id="rId15"/>
    <p:sldLayoutId id="214748366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6">
            <a:extLst>
              <a:ext uri="{FF2B5EF4-FFF2-40B4-BE49-F238E27FC236}">
                <a16:creationId xmlns:a16="http://schemas.microsoft.com/office/drawing/2014/main" id="{31DF4526-943C-41E3-BF2C-0C033DBA5A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380" y="6525671"/>
            <a:ext cx="1419860" cy="118028"/>
          </a:xfrm>
          <a:prstGeom prst="rect">
            <a:avLst/>
          </a:prstGeom>
          <a:solidFill>
            <a:srgbClr val="407A69"/>
          </a:solidFill>
          <a:ln w="9525">
            <a:solidFill>
              <a:srgbClr val="3655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F46F803-26A6-4D86-A61F-E96FDD45EE6F}"/>
              </a:ext>
            </a:extLst>
          </p:cNvPr>
          <p:cNvSpPr txBox="1"/>
          <p:nvPr userDrawn="1"/>
        </p:nvSpPr>
        <p:spPr>
          <a:xfrm>
            <a:off x="156573" y="6094740"/>
            <a:ext cx="15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07A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SOCAEX</a:t>
            </a:r>
          </a:p>
        </p:txBody>
      </p:sp>
    </p:spTree>
    <p:extLst>
      <p:ext uri="{BB962C8B-B14F-4D97-AF65-F5344CB8AC3E}">
        <p14:creationId xmlns:p14="http://schemas.microsoft.com/office/powerpoint/2010/main" val="394913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5" r:id="rId2"/>
    <p:sldLayoutId id="2147483697" r:id="rId3"/>
    <p:sldLayoutId id="2147483704" r:id="rId4"/>
    <p:sldLayoutId id="2147483699" r:id="rId5"/>
    <p:sldLayoutId id="2147483684" r:id="rId6"/>
    <p:sldLayoutId id="2147483714" r:id="rId7"/>
    <p:sldLayoutId id="2147483701" r:id="rId8"/>
    <p:sldLayoutId id="2147483713" r:id="rId9"/>
    <p:sldLayoutId id="2147483702" r:id="rId10"/>
    <p:sldLayoutId id="2147483707" r:id="rId11"/>
    <p:sldLayoutId id="2147483709" r:id="rId12"/>
    <p:sldLayoutId id="2147483710" r:id="rId13"/>
    <p:sldLayoutId id="2147483711" r:id="rId14"/>
    <p:sldLayoutId id="2147483706" r:id="rId15"/>
    <p:sldLayoutId id="2147483708" r:id="rId16"/>
    <p:sldLayoutId id="2147483688" r:id="rId17"/>
    <p:sldLayoutId id="2147483675" r:id="rId18"/>
    <p:sldLayoutId id="2147483712" r:id="rId19"/>
    <p:sldLayoutId id="2147483672" r:id="rId20"/>
    <p:sldLayoutId id="214748369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63017116-CC90-433A-9D16-8F0446B6E34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7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Rectangle 33"/>
          <p:cNvSpPr/>
          <p:nvPr/>
        </p:nvSpPr>
        <p:spPr>
          <a:xfrm>
            <a:off x="0" y="6195963"/>
            <a:ext cx="8848725" cy="108000"/>
          </a:xfrm>
          <a:prstGeom prst="rect">
            <a:avLst/>
          </a:prstGeom>
          <a:solidFill>
            <a:srgbClr val="407A69"/>
          </a:solidFill>
          <a:ln>
            <a:solidFill>
              <a:srgbClr val="40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12192000" cy="3587750"/>
            <a:chOff x="0" y="0"/>
            <a:chExt cx="12192000" cy="3587750"/>
          </a:xfrm>
        </p:grpSpPr>
        <p:sp>
          <p:nvSpPr>
            <p:cNvPr id="1630" name="Rectangle 355"/>
            <p:cNvSpPr>
              <a:spLocks noChangeArrowheads="1"/>
            </p:cNvSpPr>
            <p:nvPr/>
          </p:nvSpPr>
          <p:spPr bwMode="auto">
            <a:xfrm>
              <a:off x="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1" name="Rectangle 356"/>
            <p:cNvSpPr>
              <a:spLocks noChangeArrowheads="1"/>
            </p:cNvSpPr>
            <p:nvPr/>
          </p:nvSpPr>
          <p:spPr bwMode="auto">
            <a:xfrm>
              <a:off x="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2" name="Rectangle 357"/>
            <p:cNvSpPr>
              <a:spLocks noChangeArrowheads="1"/>
            </p:cNvSpPr>
            <p:nvPr/>
          </p:nvSpPr>
          <p:spPr bwMode="auto">
            <a:xfrm>
              <a:off x="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3" name="Rectangle 358"/>
            <p:cNvSpPr>
              <a:spLocks noChangeArrowheads="1"/>
            </p:cNvSpPr>
            <p:nvPr/>
          </p:nvSpPr>
          <p:spPr bwMode="auto">
            <a:xfrm>
              <a:off x="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4" name="Rectangle 359"/>
            <p:cNvSpPr>
              <a:spLocks noChangeArrowheads="1"/>
            </p:cNvSpPr>
            <p:nvPr/>
          </p:nvSpPr>
          <p:spPr bwMode="auto">
            <a:xfrm>
              <a:off x="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5" name="Rectangle 360"/>
            <p:cNvSpPr>
              <a:spLocks noChangeArrowheads="1"/>
            </p:cNvSpPr>
            <p:nvPr/>
          </p:nvSpPr>
          <p:spPr bwMode="auto">
            <a:xfrm>
              <a:off x="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6" name="Rectangle 361"/>
            <p:cNvSpPr>
              <a:spLocks noChangeArrowheads="1"/>
            </p:cNvSpPr>
            <p:nvPr/>
          </p:nvSpPr>
          <p:spPr bwMode="auto">
            <a:xfrm>
              <a:off x="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7" name="Rectangle 362"/>
            <p:cNvSpPr>
              <a:spLocks noChangeArrowheads="1"/>
            </p:cNvSpPr>
            <p:nvPr/>
          </p:nvSpPr>
          <p:spPr bwMode="auto">
            <a:xfrm>
              <a:off x="0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8" name="Rectangle 363"/>
            <p:cNvSpPr>
              <a:spLocks noChangeArrowheads="1"/>
            </p:cNvSpPr>
            <p:nvPr/>
          </p:nvSpPr>
          <p:spPr bwMode="auto">
            <a:xfrm>
              <a:off x="0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9" name="Rectangle 364"/>
            <p:cNvSpPr>
              <a:spLocks noChangeArrowheads="1"/>
            </p:cNvSpPr>
            <p:nvPr/>
          </p:nvSpPr>
          <p:spPr bwMode="auto">
            <a:xfrm>
              <a:off x="0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0" name="Rectangle 365"/>
            <p:cNvSpPr>
              <a:spLocks noChangeArrowheads="1"/>
            </p:cNvSpPr>
            <p:nvPr/>
          </p:nvSpPr>
          <p:spPr bwMode="auto">
            <a:xfrm>
              <a:off x="0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1" name="Rectangle 366"/>
            <p:cNvSpPr>
              <a:spLocks noChangeArrowheads="1"/>
            </p:cNvSpPr>
            <p:nvPr/>
          </p:nvSpPr>
          <p:spPr bwMode="auto">
            <a:xfrm>
              <a:off x="0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2" name="Rectangle 367"/>
            <p:cNvSpPr>
              <a:spLocks noChangeArrowheads="1"/>
            </p:cNvSpPr>
            <p:nvPr/>
          </p:nvSpPr>
          <p:spPr bwMode="auto">
            <a:xfrm>
              <a:off x="317500" y="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3" name="Rectangle 368"/>
            <p:cNvSpPr>
              <a:spLocks noChangeArrowheads="1"/>
            </p:cNvSpPr>
            <p:nvPr/>
          </p:nvSpPr>
          <p:spPr bwMode="auto">
            <a:xfrm>
              <a:off x="317500" y="261938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4" name="Rectangle 369"/>
            <p:cNvSpPr>
              <a:spLocks noChangeArrowheads="1"/>
            </p:cNvSpPr>
            <p:nvPr/>
          </p:nvSpPr>
          <p:spPr bwMode="auto">
            <a:xfrm>
              <a:off x="317500" y="5207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5" name="Rectangle 370"/>
            <p:cNvSpPr>
              <a:spLocks noChangeArrowheads="1"/>
            </p:cNvSpPr>
            <p:nvPr/>
          </p:nvSpPr>
          <p:spPr bwMode="auto">
            <a:xfrm>
              <a:off x="317500" y="78422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6" name="Rectangle 371"/>
            <p:cNvSpPr>
              <a:spLocks noChangeArrowheads="1"/>
            </p:cNvSpPr>
            <p:nvPr/>
          </p:nvSpPr>
          <p:spPr bwMode="auto">
            <a:xfrm>
              <a:off x="317500" y="104616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7" name="Rectangle 372"/>
            <p:cNvSpPr>
              <a:spLocks noChangeArrowheads="1"/>
            </p:cNvSpPr>
            <p:nvPr/>
          </p:nvSpPr>
          <p:spPr bwMode="auto">
            <a:xfrm>
              <a:off x="317500" y="130492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8" name="Rectangle 373"/>
            <p:cNvSpPr>
              <a:spLocks noChangeArrowheads="1"/>
            </p:cNvSpPr>
            <p:nvPr/>
          </p:nvSpPr>
          <p:spPr bwMode="auto">
            <a:xfrm>
              <a:off x="317500" y="1566863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9" name="Rectangle 374"/>
            <p:cNvSpPr>
              <a:spLocks noChangeArrowheads="1"/>
            </p:cNvSpPr>
            <p:nvPr/>
          </p:nvSpPr>
          <p:spPr bwMode="auto">
            <a:xfrm>
              <a:off x="317500" y="18288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0" name="Rectangle 375"/>
            <p:cNvSpPr>
              <a:spLocks noChangeArrowheads="1"/>
            </p:cNvSpPr>
            <p:nvPr/>
          </p:nvSpPr>
          <p:spPr bwMode="auto">
            <a:xfrm>
              <a:off x="63182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1" name="Rectangle 376"/>
            <p:cNvSpPr>
              <a:spLocks noChangeArrowheads="1"/>
            </p:cNvSpPr>
            <p:nvPr/>
          </p:nvSpPr>
          <p:spPr bwMode="auto">
            <a:xfrm>
              <a:off x="63182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2" name="Rectangle 377"/>
            <p:cNvSpPr>
              <a:spLocks noChangeArrowheads="1"/>
            </p:cNvSpPr>
            <p:nvPr/>
          </p:nvSpPr>
          <p:spPr bwMode="auto">
            <a:xfrm>
              <a:off x="63182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3" name="Rectangle 378"/>
            <p:cNvSpPr>
              <a:spLocks noChangeArrowheads="1"/>
            </p:cNvSpPr>
            <p:nvPr/>
          </p:nvSpPr>
          <p:spPr bwMode="auto">
            <a:xfrm>
              <a:off x="63182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4" name="Rectangle 379"/>
            <p:cNvSpPr>
              <a:spLocks noChangeArrowheads="1"/>
            </p:cNvSpPr>
            <p:nvPr/>
          </p:nvSpPr>
          <p:spPr bwMode="auto">
            <a:xfrm>
              <a:off x="63182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5" name="Rectangle 380"/>
            <p:cNvSpPr>
              <a:spLocks noChangeArrowheads="1"/>
            </p:cNvSpPr>
            <p:nvPr/>
          </p:nvSpPr>
          <p:spPr bwMode="auto">
            <a:xfrm>
              <a:off x="63182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6" name="Rectangle 381"/>
            <p:cNvSpPr>
              <a:spLocks noChangeArrowheads="1"/>
            </p:cNvSpPr>
            <p:nvPr/>
          </p:nvSpPr>
          <p:spPr bwMode="auto">
            <a:xfrm>
              <a:off x="63182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7" name="Rectangle 382"/>
            <p:cNvSpPr>
              <a:spLocks noChangeArrowheads="1"/>
            </p:cNvSpPr>
            <p:nvPr/>
          </p:nvSpPr>
          <p:spPr bwMode="auto">
            <a:xfrm>
              <a:off x="63182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8" name="Rectangle 383"/>
            <p:cNvSpPr>
              <a:spLocks noChangeArrowheads="1"/>
            </p:cNvSpPr>
            <p:nvPr/>
          </p:nvSpPr>
          <p:spPr bwMode="auto">
            <a:xfrm>
              <a:off x="631825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9" name="Rectangle 384"/>
            <p:cNvSpPr>
              <a:spLocks noChangeArrowheads="1"/>
            </p:cNvSpPr>
            <p:nvPr/>
          </p:nvSpPr>
          <p:spPr bwMode="auto">
            <a:xfrm>
              <a:off x="631825" y="2351088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0" name="Rectangle 385"/>
            <p:cNvSpPr>
              <a:spLocks noChangeArrowheads="1"/>
            </p:cNvSpPr>
            <p:nvPr/>
          </p:nvSpPr>
          <p:spPr bwMode="auto">
            <a:xfrm>
              <a:off x="631825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1" name="Rectangle 386"/>
            <p:cNvSpPr>
              <a:spLocks noChangeArrowheads="1"/>
            </p:cNvSpPr>
            <p:nvPr/>
          </p:nvSpPr>
          <p:spPr bwMode="auto">
            <a:xfrm>
              <a:off x="947738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2" name="Rectangle 387"/>
            <p:cNvSpPr>
              <a:spLocks noChangeArrowheads="1"/>
            </p:cNvSpPr>
            <p:nvPr/>
          </p:nvSpPr>
          <p:spPr bwMode="auto">
            <a:xfrm>
              <a:off x="947738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3" name="Rectangle 388"/>
            <p:cNvSpPr>
              <a:spLocks noChangeArrowheads="1"/>
            </p:cNvSpPr>
            <p:nvPr/>
          </p:nvSpPr>
          <p:spPr bwMode="auto">
            <a:xfrm>
              <a:off x="947738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4" name="Rectangle 389"/>
            <p:cNvSpPr>
              <a:spLocks noChangeArrowheads="1"/>
            </p:cNvSpPr>
            <p:nvPr/>
          </p:nvSpPr>
          <p:spPr bwMode="auto">
            <a:xfrm>
              <a:off x="947738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5" name="Rectangle 390"/>
            <p:cNvSpPr>
              <a:spLocks noChangeArrowheads="1"/>
            </p:cNvSpPr>
            <p:nvPr/>
          </p:nvSpPr>
          <p:spPr bwMode="auto">
            <a:xfrm>
              <a:off x="947738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6" name="Rectangle 391"/>
            <p:cNvSpPr>
              <a:spLocks noChangeArrowheads="1"/>
            </p:cNvSpPr>
            <p:nvPr/>
          </p:nvSpPr>
          <p:spPr bwMode="auto">
            <a:xfrm>
              <a:off x="947738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7" name="Rectangle 392"/>
            <p:cNvSpPr>
              <a:spLocks noChangeArrowheads="1"/>
            </p:cNvSpPr>
            <p:nvPr/>
          </p:nvSpPr>
          <p:spPr bwMode="auto">
            <a:xfrm>
              <a:off x="947738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8" name="Rectangle 393"/>
            <p:cNvSpPr>
              <a:spLocks noChangeArrowheads="1"/>
            </p:cNvSpPr>
            <p:nvPr/>
          </p:nvSpPr>
          <p:spPr bwMode="auto">
            <a:xfrm>
              <a:off x="947738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9" name="Rectangle 394"/>
            <p:cNvSpPr>
              <a:spLocks noChangeArrowheads="1"/>
            </p:cNvSpPr>
            <p:nvPr/>
          </p:nvSpPr>
          <p:spPr bwMode="auto">
            <a:xfrm>
              <a:off x="947738" y="208915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0" name="Rectangle 395"/>
            <p:cNvSpPr>
              <a:spLocks noChangeArrowheads="1"/>
            </p:cNvSpPr>
            <p:nvPr/>
          </p:nvSpPr>
          <p:spPr bwMode="auto">
            <a:xfrm>
              <a:off x="947738" y="235108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1" name="Rectangle 396"/>
            <p:cNvSpPr>
              <a:spLocks noChangeArrowheads="1"/>
            </p:cNvSpPr>
            <p:nvPr/>
          </p:nvSpPr>
          <p:spPr bwMode="auto">
            <a:xfrm>
              <a:off x="947738" y="26130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2" name="Rectangle 397"/>
            <p:cNvSpPr>
              <a:spLocks noChangeArrowheads="1"/>
            </p:cNvSpPr>
            <p:nvPr/>
          </p:nvSpPr>
          <p:spPr bwMode="auto">
            <a:xfrm>
              <a:off x="947738" y="287178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3" name="Rectangle 398"/>
            <p:cNvSpPr>
              <a:spLocks noChangeArrowheads="1"/>
            </p:cNvSpPr>
            <p:nvPr/>
          </p:nvSpPr>
          <p:spPr bwMode="auto">
            <a:xfrm>
              <a:off x="947738" y="31337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4" name="Rectangle 399"/>
            <p:cNvSpPr>
              <a:spLocks noChangeArrowheads="1"/>
            </p:cNvSpPr>
            <p:nvPr/>
          </p:nvSpPr>
          <p:spPr bwMode="auto">
            <a:xfrm>
              <a:off x="947738" y="339725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5" name="Rectangle 400"/>
            <p:cNvSpPr>
              <a:spLocks noChangeArrowheads="1"/>
            </p:cNvSpPr>
            <p:nvPr/>
          </p:nvSpPr>
          <p:spPr bwMode="auto">
            <a:xfrm>
              <a:off x="1262063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6" name="Rectangle 401"/>
            <p:cNvSpPr>
              <a:spLocks noChangeArrowheads="1"/>
            </p:cNvSpPr>
            <p:nvPr/>
          </p:nvSpPr>
          <p:spPr bwMode="auto">
            <a:xfrm>
              <a:off x="1262063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7" name="Rectangle 402"/>
            <p:cNvSpPr>
              <a:spLocks noChangeArrowheads="1"/>
            </p:cNvSpPr>
            <p:nvPr/>
          </p:nvSpPr>
          <p:spPr bwMode="auto">
            <a:xfrm>
              <a:off x="1262063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8" name="Rectangle 403"/>
            <p:cNvSpPr>
              <a:spLocks noChangeArrowheads="1"/>
            </p:cNvSpPr>
            <p:nvPr/>
          </p:nvSpPr>
          <p:spPr bwMode="auto">
            <a:xfrm>
              <a:off x="1262063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9" name="Rectangle 404"/>
            <p:cNvSpPr>
              <a:spLocks noChangeArrowheads="1"/>
            </p:cNvSpPr>
            <p:nvPr/>
          </p:nvSpPr>
          <p:spPr bwMode="auto">
            <a:xfrm>
              <a:off x="1262063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0" name="Rectangle 405"/>
            <p:cNvSpPr>
              <a:spLocks noChangeArrowheads="1"/>
            </p:cNvSpPr>
            <p:nvPr/>
          </p:nvSpPr>
          <p:spPr bwMode="auto">
            <a:xfrm>
              <a:off x="1262063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1" name="Rectangle 406"/>
            <p:cNvSpPr>
              <a:spLocks noChangeArrowheads="1"/>
            </p:cNvSpPr>
            <p:nvPr/>
          </p:nvSpPr>
          <p:spPr bwMode="auto">
            <a:xfrm>
              <a:off x="1262063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2" name="Rectangle 407"/>
            <p:cNvSpPr>
              <a:spLocks noChangeArrowheads="1"/>
            </p:cNvSpPr>
            <p:nvPr/>
          </p:nvSpPr>
          <p:spPr bwMode="auto">
            <a:xfrm>
              <a:off x="1262063" y="1828800"/>
              <a:ext cx="190500" cy="1920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3" name="Rectangle 408"/>
            <p:cNvSpPr>
              <a:spLocks noChangeArrowheads="1"/>
            </p:cNvSpPr>
            <p:nvPr/>
          </p:nvSpPr>
          <p:spPr bwMode="auto">
            <a:xfrm>
              <a:off x="1262063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4" name="Rectangle 409"/>
            <p:cNvSpPr>
              <a:spLocks noChangeArrowheads="1"/>
            </p:cNvSpPr>
            <p:nvPr/>
          </p:nvSpPr>
          <p:spPr bwMode="auto">
            <a:xfrm>
              <a:off x="1262063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5" name="Rectangle 410"/>
            <p:cNvSpPr>
              <a:spLocks noChangeArrowheads="1"/>
            </p:cNvSpPr>
            <p:nvPr/>
          </p:nvSpPr>
          <p:spPr bwMode="auto">
            <a:xfrm>
              <a:off x="1579563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6" name="Rectangle 411"/>
            <p:cNvSpPr>
              <a:spLocks noChangeArrowheads="1"/>
            </p:cNvSpPr>
            <p:nvPr/>
          </p:nvSpPr>
          <p:spPr bwMode="auto">
            <a:xfrm>
              <a:off x="1579563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7" name="Rectangle 412"/>
            <p:cNvSpPr>
              <a:spLocks noChangeArrowheads="1"/>
            </p:cNvSpPr>
            <p:nvPr/>
          </p:nvSpPr>
          <p:spPr bwMode="auto">
            <a:xfrm>
              <a:off x="1579563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8" name="Rectangle 413"/>
            <p:cNvSpPr>
              <a:spLocks noChangeArrowheads="1"/>
            </p:cNvSpPr>
            <p:nvPr/>
          </p:nvSpPr>
          <p:spPr bwMode="auto">
            <a:xfrm>
              <a:off x="1579563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9" name="Rectangle 414"/>
            <p:cNvSpPr>
              <a:spLocks noChangeArrowheads="1"/>
            </p:cNvSpPr>
            <p:nvPr/>
          </p:nvSpPr>
          <p:spPr bwMode="auto">
            <a:xfrm>
              <a:off x="1579563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0" name="Rectangle 415"/>
            <p:cNvSpPr>
              <a:spLocks noChangeArrowheads="1"/>
            </p:cNvSpPr>
            <p:nvPr/>
          </p:nvSpPr>
          <p:spPr bwMode="auto">
            <a:xfrm>
              <a:off x="1579563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1" name="Rectangle 416"/>
            <p:cNvSpPr>
              <a:spLocks noChangeArrowheads="1"/>
            </p:cNvSpPr>
            <p:nvPr/>
          </p:nvSpPr>
          <p:spPr bwMode="auto">
            <a:xfrm>
              <a:off x="1579563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2" name="Rectangle 417"/>
            <p:cNvSpPr>
              <a:spLocks noChangeArrowheads="1"/>
            </p:cNvSpPr>
            <p:nvPr/>
          </p:nvSpPr>
          <p:spPr bwMode="auto">
            <a:xfrm>
              <a:off x="1579563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3" name="Rectangle 418"/>
            <p:cNvSpPr>
              <a:spLocks noChangeArrowheads="1"/>
            </p:cNvSpPr>
            <p:nvPr/>
          </p:nvSpPr>
          <p:spPr bwMode="auto">
            <a:xfrm>
              <a:off x="1579563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4" name="Rectangle 419"/>
            <p:cNvSpPr>
              <a:spLocks noChangeArrowheads="1"/>
            </p:cNvSpPr>
            <p:nvPr/>
          </p:nvSpPr>
          <p:spPr bwMode="auto">
            <a:xfrm>
              <a:off x="1579563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5" name="Rectangle 420"/>
            <p:cNvSpPr>
              <a:spLocks noChangeArrowheads="1"/>
            </p:cNvSpPr>
            <p:nvPr/>
          </p:nvSpPr>
          <p:spPr bwMode="auto">
            <a:xfrm>
              <a:off x="1579563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6" name="Rectangle 421"/>
            <p:cNvSpPr>
              <a:spLocks noChangeArrowheads="1"/>
            </p:cNvSpPr>
            <p:nvPr/>
          </p:nvSpPr>
          <p:spPr bwMode="auto">
            <a:xfrm>
              <a:off x="1897063" y="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7" name="Rectangle 422"/>
            <p:cNvSpPr>
              <a:spLocks noChangeArrowheads="1"/>
            </p:cNvSpPr>
            <p:nvPr/>
          </p:nvSpPr>
          <p:spPr bwMode="auto">
            <a:xfrm>
              <a:off x="1897063" y="261938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8" name="Rectangle 423"/>
            <p:cNvSpPr>
              <a:spLocks noChangeArrowheads="1"/>
            </p:cNvSpPr>
            <p:nvPr/>
          </p:nvSpPr>
          <p:spPr bwMode="auto">
            <a:xfrm>
              <a:off x="1897063" y="5207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9" name="Rectangle 424"/>
            <p:cNvSpPr>
              <a:spLocks noChangeArrowheads="1"/>
            </p:cNvSpPr>
            <p:nvPr/>
          </p:nvSpPr>
          <p:spPr bwMode="auto">
            <a:xfrm>
              <a:off x="1897063" y="78422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0" name="Rectangle 425"/>
            <p:cNvSpPr>
              <a:spLocks noChangeArrowheads="1"/>
            </p:cNvSpPr>
            <p:nvPr/>
          </p:nvSpPr>
          <p:spPr bwMode="auto">
            <a:xfrm>
              <a:off x="1897063" y="104616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1" name="Rectangle 426"/>
            <p:cNvSpPr>
              <a:spLocks noChangeArrowheads="1"/>
            </p:cNvSpPr>
            <p:nvPr/>
          </p:nvSpPr>
          <p:spPr bwMode="auto">
            <a:xfrm>
              <a:off x="1897063" y="130492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2" name="Rectangle 427"/>
            <p:cNvSpPr>
              <a:spLocks noChangeArrowheads="1"/>
            </p:cNvSpPr>
            <p:nvPr/>
          </p:nvSpPr>
          <p:spPr bwMode="auto">
            <a:xfrm>
              <a:off x="1897063" y="1566863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3" name="Rectangle 428"/>
            <p:cNvSpPr>
              <a:spLocks noChangeArrowheads="1"/>
            </p:cNvSpPr>
            <p:nvPr/>
          </p:nvSpPr>
          <p:spPr bwMode="auto">
            <a:xfrm>
              <a:off x="1897063" y="18288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4" name="Rectangle 429"/>
            <p:cNvSpPr>
              <a:spLocks noChangeArrowheads="1"/>
            </p:cNvSpPr>
            <p:nvPr/>
          </p:nvSpPr>
          <p:spPr bwMode="auto">
            <a:xfrm>
              <a:off x="2209800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5" name="Rectangle 430"/>
            <p:cNvSpPr>
              <a:spLocks noChangeArrowheads="1"/>
            </p:cNvSpPr>
            <p:nvPr/>
          </p:nvSpPr>
          <p:spPr bwMode="auto">
            <a:xfrm>
              <a:off x="2209800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6" name="Rectangle 431"/>
            <p:cNvSpPr>
              <a:spLocks noChangeArrowheads="1"/>
            </p:cNvSpPr>
            <p:nvPr/>
          </p:nvSpPr>
          <p:spPr bwMode="auto">
            <a:xfrm>
              <a:off x="2209800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7" name="Rectangle 432"/>
            <p:cNvSpPr>
              <a:spLocks noChangeArrowheads="1"/>
            </p:cNvSpPr>
            <p:nvPr/>
          </p:nvSpPr>
          <p:spPr bwMode="auto">
            <a:xfrm>
              <a:off x="2209800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8" name="Rectangle 433"/>
            <p:cNvSpPr>
              <a:spLocks noChangeArrowheads="1"/>
            </p:cNvSpPr>
            <p:nvPr/>
          </p:nvSpPr>
          <p:spPr bwMode="auto">
            <a:xfrm>
              <a:off x="2209800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9" name="Rectangle 434"/>
            <p:cNvSpPr>
              <a:spLocks noChangeArrowheads="1"/>
            </p:cNvSpPr>
            <p:nvPr/>
          </p:nvSpPr>
          <p:spPr bwMode="auto">
            <a:xfrm>
              <a:off x="2209800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0" name="Rectangle 435"/>
            <p:cNvSpPr>
              <a:spLocks noChangeArrowheads="1"/>
            </p:cNvSpPr>
            <p:nvPr/>
          </p:nvSpPr>
          <p:spPr bwMode="auto">
            <a:xfrm>
              <a:off x="2209800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1" name="Rectangle 436"/>
            <p:cNvSpPr>
              <a:spLocks noChangeArrowheads="1"/>
            </p:cNvSpPr>
            <p:nvPr/>
          </p:nvSpPr>
          <p:spPr bwMode="auto">
            <a:xfrm>
              <a:off x="2209800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2" name="Rectangle 437"/>
            <p:cNvSpPr>
              <a:spLocks noChangeArrowheads="1"/>
            </p:cNvSpPr>
            <p:nvPr/>
          </p:nvSpPr>
          <p:spPr bwMode="auto">
            <a:xfrm>
              <a:off x="2209800" y="208915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3" name="Rectangle 438"/>
            <p:cNvSpPr>
              <a:spLocks noChangeArrowheads="1"/>
            </p:cNvSpPr>
            <p:nvPr/>
          </p:nvSpPr>
          <p:spPr bwMode="auto">
            <a:xfrm>
              <a:off x="2209800" y="235108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4" name="Rectangle 439"/>
            <p:cNvSpPr>
              <a:spLocks noChangeArrowheads="1"/>
            </p:cNvSpPr>
            <p:nvPr/>
          </p:nvSpPr>
          <p:spPr bwMode="auto">
            <a:xfrm>
              <a:off x="2209800" y="26130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5" name="Rectangle 440"/>
            <p:cNvSpPr>
              <a:spLocks noChangeArrowheads="1"/>
            </p:cNvSpPr>
            <p:nvPr/>
          </p:nvSpPr>
          <p:spPr bwMode="auto">
            <a:xfrm>
              <a:off x="2209800" y="287178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6" name="Rectangle 441"/>
            <p:cNvSpPr>
              <a:spLocks noChangeArrowheads="1"/>
            </p:cNvSpPr>
            <p:nvPr/>
          </p:nvSpPr>
          <p:spPr bwMode="auto">
            <a:xfrm>
              <a:off x="2209800" y="31337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7" name="Rectangle 442"/>
            <p:cNvSpPr>
              <a:spLocks noChangeArrowheads="1"/>
            </p:cNvSpPr>
            <p:nvPr/>
          </p:nvSpPr>
          <p:spPr bwMode="auto">
            <a:xfrm>
              <a:off x="252730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8" name="Rectangle 443"/>
            <p:cNvSpPr>
              <a:spLocks noChangeArrowheads="1"/>
            </p:cNvSpPr>
            <p:nvPr/>
          </p:nvSpPr>
          <p:spPr bwMode="auto">
            <a:xfrm>
              <a:off x="252730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9" name="Rectangle 444"/>
            <p:cNvSpPr>
              <a:spLocks noChangeArrowheads="1"/>
            </p:cNvSpPr>
            <p:nvPr/>
          </p:nvSpPr>
          <p:spPr bwMode="auto">
            <a:xfrm>
              <a:off x="252730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0" name="Rectangle 445"/>
            <p:cNvSpPr>
              <a:spLocks noChangeArrowheads="1"/>
            </p:cNvSpPr>
            <p:nvPr/>
          </p:nvSpPr>
          <p:spPr bwMode="auto">
            <a:xfrm>
              <a:off x="252730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1" name="Rectangle 446"/>
            <p:cNvSpPr>
              <a:spLocks noChangeArrowheads="1"/>
            </p:cNvSpPr>
            <p:nvPr/>
          </p:nvSpPr>
          <p:spPr bwMode="auto">
            <a:xfrm>
              <a:off x="252730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2" name="Rectangle 447"/>
            <p:cNvSpPr>
              <a:spLocks noChangeArrowheads="1"/>
            </p:cNvSpPr>
            <p:nvPr/>
          </p:nvSpPr>
          <p:spPr bwMode="auto">
            <a:xfrm>
              <a:off x="252730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3" name="Rectangle 448"/>
            <p:cNvSpPr>
              <a:spLocks noChangeArrowheads="1"/>
            </p:cNvSpPr>
            <p:nvPr/>
          </p:nvSpPr>
          <p:spPr bwMode="auto">
            <a:xfrm>
              <a:off x="252730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4" name="Rectangle 449"/>
            <p:cNvSpPr>
              <a:spLocks noChangeArrowheads="1"/>
            </p:cNvSpPr>
            <p:nvPr/>
          </p:nvSpPr>
          <p:spPr bwMode="auto">
            <a:xfrm>
              <a:off x="2527300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5" name="Rectangle 450"/>
            <p:cNvSpPr>
              <a:spLocks noChangeArrowheads="1"/>
            </p:cNvSpPr>
            <p:nvPr/>
          </p:nvSpPr>
          <p:spPr bwMode="auto">
            <a:xfrm>
              <a:off x="2527300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6" name="Rectangle 451"/>
            <p:cNvSpPr>
              <a:spLocks noChangeArrowheads="1"/>
            </p:cNvSpPr>
            <p:nvPr/>
          </p:nvSpPr>
          <p:spPr bwMode="auto">
            <a:xfrm>
              <a:off x="2527300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7" name="Rectangle 452"/>
            <p:cNvSpPr>
              <a:spLocks noChangeArrowheads="1"/>
            </p:cNvSpPr>
            <p:nvPr/>
          </p:nvSpPr>
          <p:spPr bwMode="auto">
            <a:xfrm>
              <a:off x="284162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8" name="Rectangle 453"/>
            <p:cNvSpPr>
              <a:spLocks noChangeArrowheads="1"/>
            </p:cNvSpPr>
            <p:nvPr/>
          </p:nvSpPr>
          <p:spPr bwMode="auto">
            <a:xfrm>
              <a:off x="284162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9" name="Rectangle 454"/>
            <p:cNvSpPr>
              <a:spLocks noChangeArrowheads="1"/>
            </p:cNvSpPr>
            <p:nvPr/>
          </p:nvSpPr>
          <p:spPr bwMode="auto">
            <a:xfrm>
              <a:off x="284162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0" name="Rectangle 455"/>
            <p:cNvSpPr>
              <a:spLocks noChangeArrowheads="1"/>
            </p:cNvSpPr>
            <p:nvPr/>
          </p:nvSpPr>
          <p:spPr bwMode="auto">
            <a:xfrm>
              <a:off x="284162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1" name="Rectangle 456"/>
            <p:cNvSpPr>
              <a:spLocks noChangeArrowheads="1"/>
            </p:cNvSpPr>
            <p:nvPr/>
          </p:nvSpPr>
          <p:spPr bwMode="auto">
            <a:xfrm>
              <a:off x="284162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2" name="Rectangle 457"/>
            <p:cNvSpPr>
              <a:spLocks noChangeArrowheads="1"/>
            </p:cNvSpPr>
            <p:nvPr/>
          </p:nvSpPr>
          <p:spPr bwMode="auto">
            <a:xfrm>
              <a:off x="284162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3" name="Rectangle 458"/>
            <p:cNvSpPr>
              <a:spLocks noChangeArrowheads="1"/>
            </p:cNvSpPr>
            <p:nvPr/>
          </p:nvSpPr>
          <p:spPr bwMode="auto">
            <a:xfrm>
              <a:off x="284162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4" name="Rectangle 459"/>
            <p:cNvSpPr>
              <a:spLocks noChangeArrowheads="1"/>
            </p:cNvSpPr>
            <p:nvPr/>
          </p:nvSpPr>
          <p:spPr bwMode="auto">
            <a:xfrm>
              <a:off x="284162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5" name="Rectangle 460"/>
            <p:cNvSpPr>
              <a:spLocks noChangeArrowheads="1"/>
            </p:cNvSpPr>
            <p:nvPr/>
          </p:nvSpPr>
          <p:spPr bwMode="auto">
            <a:xfrm>
              <a:off x="2841625" y="2089150"/>
              <a:ext cx="190500" cy="190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6" name="Rectangle 461"/>
            <p:cNvSpPr>
              <a:spLocks noChangeArrowheads="1"/>
            </p:cNvSpPr>
            <p:nvPr/>
          </p:nvSpPr>
          <p:spPr bwMode="auto">
            <a:xfrm>
              <a:off x="2841625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7" name="Rectangle 462"/>
            <p:cNvSpPr>
              <a:spLocks noChangeArrowheads="1"/>
            </p:cNvSpPr>
            <p:nvPr/>
          </p:nvSpPr>
          <p:spPr bwMode="auto">
            <a:xfrm>
              <a:off x="315912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8" name="Rectangle 463"/>
            <p:cNvSpPr>
              <a:spLocks noChangeArrowheads="1"/>
            </p:cNvSpPr>
            <p:nvPr/>
          </p:nvSpPr>
          <p:spPr bwMode="auto">
            <a:xfrm>
              <a:off x="315912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9" name="Rectangle 464"/>
            <p:cNvSpPr>
              <a:spLocks noChangeArrowheads="1"/>
            </p:cNvSpPr>
            <p:nvPr/>
          </p:nvSpPr>
          <p:spPr bwMode="auto">
            <a:xfrm>
              <a:off x="315912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0" name="Rectangle 465"/>
            <p:cNvSpPr>
              <a:spLocks noChangeArrowheads="1"/>
            </p:cNvSpPr>
            <p:nvPr/>
          </p:nvSpPr>
          <p:spPr bwMode="auto">
            <a:xfrm>
              <a:off x="315912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1" name="Rectangle 466"/>
            <p:cNvSpPr>
              <a:spLocks noChangeArrowheads="1"/>
            </p:cNvSpPr>
            <p:nvPr/>
          </p:nvSpPr>
          <p:spPr bwMode="auto">
            <a:xfrm>
              <a:off x="315912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2" name="Rectangle 467"/>
            <p:cNvSpPr>
              <a:spLocks noChangeArrowheads="1"/>
            </p:cNvSpPr>
            <p:nvPr/>
          </p:nvSpPr>
          <p:spPr bwMode="auto">
            <a:xfrm>
              <a:off x="315912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3" name="Rectangle 468"/>
            <p:cNvSpPr>
              <a:spLocks noChangeArrowheads="1"/>
            </p:cNvSpPr>
            <p:nvPr/>
          </p:nvSpPr>
          <p:spPr bwMode="auto">
            <a:xfrm>
              <a:off x="315912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4" name="Rectangle 469"/>
            <p:cNvSpPr>
              <a:spLocks noChangeArrowheads="1"/>
            </p:cNvSpPr>
            <p:nvPr/>
          </p:nvSpPr>
          <p:spPr bwMode="auto">
            <a:xfrm>
              <a:off x="315912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5" name="Rectangle 470"/>
            <p:cNvSpPr>
              <a:spLocks noChangeArrowheads="1"/>
            </p:cNvSpPr>
            <p:nvPr/>
          </p:nvSpPr>
          <p:spPr bwMode="auto">
            <a:xfrm>
              <a:off x="3159125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6" name="Rectangle 471"/>
            <p:cNvSpPr>
              <a:spLocks noChangeArrowheads="1"/>
            </p:cNvSpPr>
            <p:nvPr/>
          </p:nvSpPr>
          <p:spPr bwMode="auto">
            <a:xfrm>
              <a:off x="3159125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7" name="Rectangle 472"/>
            <p:cNvSpPr>
              <a:spLocks noChangeArrowheads="1"/>
            </p:cNvSpPr>
            <p:nvPr/>
          </p:nvSpPr>
          <p:spPr bwMode="auto">
            <a:xfrm>
              <a:off x="3159125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8" name="Rectangle 473"/>
            <p:cNvSpPr>
              <a:spLocks noChangeArrowheads="1"/>
            </p:cNvSpPr>
            <p:nvPr/>
          </p:nvSpPr>
          <p:spPr bwMode="auto">
            <a:xfrm>
              <a:off x="347345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9" name="Rectangle 474"/>
            <p:cNvSpPr>
              <a:spLocks noChangeArrowheads="1"/>
            </p:cNvSpPr>
            <p:nvPr/>
          </p:nvSpPr>
          <p:spPr bwMode="auto">
            <a:xfrm>
              <a:off x="347345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0" name="Rectangle 475"/>
            <p:cNvSpPr>
              <a:spLocks noChangeArrowheads="1"/>
            </p:cNvSpPr>
            <p:nvPr/>
          </p:nvSpPr>
          <p:spPr bwMode="auto">
            <a:xfrm>
              <a:off x="347345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1" name="Rectangle 476"/>
            <p:cNvSpPr>
              <a:spLocks noChangeArrowheads="1"/>
            </p:cNvSpPr>
            <p:nvPr/>
          </p:nvSpPr>
          <p:spPr bwMode="auto">
            <a:xfrm>
              <a:off x="347345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2" name="Rectangle 477"/>
            <p:cNvSpPr>
              <a:spLocks noChangeArrowheads="1"/>
            </p:cNvSpPr>
            <p:nvPr/>
          </p:nvSpPr>
          <p:spPr bwMode="auto">
            <a:xfrm>
              <a:off x="347345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3" name="Rectangle 478"/>
            <p:cNvSpPr>
              <a:spLocks noChangeArrowheads="1"/>
            </p:cNvSpPr>
            <p:nvPr/>
          </p:nvSpPr>
          <p:spPr bwMode="auto">
            <a:xfrm>
              <a:off x="347345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4" name="Rectangle 479"/>
            <p:cNvSpPr>
              <a:spLocks noChangeArrowheads="1"/>
            </p:cNvSpPr>
            <p:nvPr/>
          </p:nvSpPr>
          <p:spPr bwMode="auto">
            <a:xfrm>
              <a:off x="347345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5" name="Rectangle 480"/>
            <p:cNvSpPr>
              <a:spLocks noChangeArrowheads="1"/>
            </p:cNvSpPr>
            <p:nvPr/>
          </p:nvSpPr>
          <p:spPr bwMode="auto">
            <a:xfrm>
              <a:off x="3473450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6" name="Rectangle 481"/>
            <p:cNvSpPr>
              <a:spLocks noChangeArrowheads="1"/>
            </p:cNvSpPr>
            <p:nvPr/>
          </p:nvSpPr>
          <p:spPr bwMode="auto">
            <a:xfrm>
              <a:off x="3473450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7" name="Rectangle 482"/>
            <p:cNvSpPr>
              <a:spLocks noChangeArrowheads="1"/>
            </p:cNvSpPr>
            <p:nvPr/>
          </p:nvSpPr>
          <p:spPr bwMode="auto">
            <a:xfrm>
              <a:off x="3473450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8" name="Rectangle 483"/>
            <p:cNvSpPr>
              <a:spLocks noChangeArrowheads="1"/>
            </p:cNvSpPr>
            <p:nvPr/>
          </p:nvSpPr>
          <p:spPr bwMode="auto">
            <a:xfrm>
              <a:off x="3473450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9" name="Rectangle 484"/>
            <p:cNvSpPr>
              <a:spLocks noChangeArrowheads="1"/>
            </p:cNvSpPr>
            <p:nvPr/>
          </p:nvSpPr>
          <p:spPr bwMode="auto">
            <a:xfrm>
              <a:off x="3473450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0" name="Rectangle 485"/>
            <p:cNvSpPr>
              <a:spLocks noChangeArrowheads="1"/>
            </p:cNvSpPr>
            <p:nvPr/>
          </p:nvSpPr>
          <p:spPr bwMode="auto">
            <a:xfrm>
              <a:off x="3473450" y="31337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1" name="Rectangle 486"/>
            <p:cNvSpPr>
              <a:spLocks noChangeArrowheads="1"/>
            </p:cNvSpPr>
            <p:nvPr/>
          </p:nvSpPr>
          <p:spPr bwMode="auto">
            <a:xfrm>
              <a:off x="3789363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2" name="Rectangle 487"/>
            <p:cNvSpPr>
              <a:spLocks noChangeArrowheads="1"/>
            </p:cNvSpPr>
            <p:nvPr/>
          </p:nvSpPr>
          <p:spPr bwMode="auto">
            <a:xfrm>
              <a:off x="3789363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3" name="Rectangle 488"/>
            <p:cNvSpPr>
              <a:spLocks noChangeArrowheads="1"/>
            </p:cNvSpPr>
            <p:nvPr/>
          </p:nvSpPr>
          <p:spPr bwMode="auto">
            <a:xfrm>
              <a:off x="3789363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4" name="Rectangle 489"/>
            <p:cNvSpPr>
              <a:spLocks noChangeArrowheads="1"/>
            </p:cNvSpPr>
            <p:nvPr/>
          </p:nvSpPr>
          <p:spPr bwMode="auto">
            <a:xfrm>
              <a:off x="3789363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5" name="Rectangle 490"/>
            <p:cNvSpPr>
              <a:spLocks noChangeArrowheads="1"/>
            </p:cNvSpPr>
            <p:nvPr/>
          </p:nvSpPr>
          <p:spPr bwMode="auto">
            <a:xfrm>
              <a:off x="3789363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6" name="Rectangle 491"/>
            <p:cNvSpPr>
              <a:spLocks noChangeArrowheads="1"/>
            </p:cNvSpPr>
            <p:nvPr/>
          </p:nvSpPr>
          <p:spPr bwMode="auto">
            <a:xfrm>
              <a:off x="3789363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7" name="Rectangle 492"/>
            <p:cNvSpPr>
              <a:spLocks noChangeArrowheads="1"/>
            </p:cNvSpPr>
            <p:nvPr/>
          </p:nvSpPr>
          <p:spPr bwMode="auto">
            <a:xfrm>
              <a:off x="3789363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8" name="Rectangle 493"/>
            <p:cNvSpPr>
              <a:spLocks noChangeArrowheads="1"/>
            </p:cNvSpPr>
            <p:nvPr/>
          </p:nvSpPr>
          <p:spPr bwMode="auto">
            <a:xfrm>
              <a:off x="3789363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9" name="Rectangle 494"/>
            <p:cNvSpPr>
              <a:spLocks noChangeArrowheads="1"/>
            </p:cNvSpPr>
            <p:nvPr/>
          </p:nvSpPr>
          <p:spPr bwMode="auto">
            <a:xfrm>
              <a:off x="4106863" y="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0" name="Rectangle 495"/>
            <p:cNvSpPr>
              <a:spLocks noChangeArrowheads="1"/>
            </p:cNvSpPr>
            <p:nvPr/>
          </p:nvSpPr>
          <p:spPr bwMode="auto">
            <a:xfrm>
              <a:off x="4106863" y="261938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1" name="Rectangle 496"/>
            <p:cNvSpPr>
              <a:spLocks noChangeArrowheads="1"/>
            </p:cNvSpPr>
            <p:nvPr/>
          </p:nvSpPr>
          <p:spPr bwMode="auto">
            <a:xfrm>
              <a:off x="4106863" y="5207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2" name="Rectangle 497"/>
            <p:cNvSpPr>
              <a:spLocks noChangeArrowheads="1"/>
            </p:cNvSpPr>
            <p:nvPr/>
          </p:nvSpPr>
          <p:spPr bwMode="auto">
            <a:xfrm>
              <a:off x="4106863" y="78422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3" name="Rectangle 498"/>
            <p:cNvSpPr>
              <a:spLocks noChangeArrowheads="1"/>
            </p:cNvSpPr>
            <p:nvPr/>
          </p:nvSpPr>
          <p:spPr bwMode="auto">
            <a:xfrm>
              <a:off x="4106863" y="104616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4" name="Rectangle 499"/>
            <p:cNvSpPr>
              <a:spLocks noChangeArrowheads="1"/>
            </p:cNvSpPr>
            <p:nvPr/>
          </p:nvSpPr>
          <p:spPr bwMode="auto">
            <a:xfrm>
              <a:off x="4106863" y="130492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5" name="Rectangle 500"/>
            <p:cNvSpPr>
              <a:spLocks noChangeArrowheads="1"/>
            </p:cNvSpPr>
            <p:nvPr/>
          </p:nvSpPr>
          <p:spPr bwMode="auto">
            <a:xfrm>
              <a:off x="4106863" y="1566863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6" name="Rectangle 501"/>
            <p:cNvSpPr>
              <a:spLocks noChangeArrowheads="1"/>
            </p:cNvSpPr>
            <p:nvPr/>
          </p:nvSpPr>
          <p:spPr bwMode="auto">
            <a:xfrm>
              <a:off x="4106863" y="18288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7" name="Rectangle 502"/>
            <p:cNvSpPr>
              <a:spLocks noChangeArrowheads="1"/>
            </p:cNvSpPr>
            <p:nvPr/>
          </p:nvSpPr>
          <p:spPr bwMode="auto">
            <a:xfrm>
              <a:off x="4106863" y="208915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8" name="Rectangle 503"/>
            <p:cNvSpPr>
              <a:spLocks noChangeArrowheads="1"/>
            </p:cNvSpPr>
            <p:nvPr/>
          </p:nvSpPr>
          <p:spPr bwMode="auto">
            <a:xfrm>
              <a:off x="4106863" y="2351088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9" name="Rectangle 504"/>
            <p:cNvSpPr>
              <a:spLocks noChangeArrowheads="1"/>
            </p:cNvSpPr>
            <p:nvPr/>
          </p:nvSpPr>
          <p:spPr bwMode="auto">
            <a:xfrm>
              <a:off x="4421188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0" name="Rectangle 505"/>
            <p:cNvSpPr>
              <a:spLocks noChangeArrowheads="1"/>
            </p:cNvSpPr>
            <p:nvPr/>
          </p:nvSpPr>
          <p:spPr bwMode="auto">
            <a:xfrm>
              <a:off x="4421188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1" name="Rectangle 506"/>
            <p:cNvSpPr>
              <a:spLocks noChangeArrowheads="1"/>
            </p:cNvSpPr>
            <p:nvPr/>
          </p:nvSpPr>
          <p:spPr bwMode="auto">
            <a:xfrm>
              <a:off x="4421188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2" name="Rectangle 507"/>
            <p:cNvSpPr>
              <a:spLocks noChangeArrowheads="1"/>
            </p:cNvSpPr>
            <p:nvPr/>
          </p:nvSpPr>
          <p:spPr bwMode="auto">
            <a:xfrm>
              <a:off x="4421188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3" name="Rectangle 508"/>
            <p:cNvSpPr>
              <a:spLocks noChangeArrowheads="1"/>
            </p:cNvSpPr>
            <p:nvPr/>
          </p:nvSpPr>
          <p:spPr bwMode="auto">
            <a:xfrm>
              <a:off x="4421188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4" name="Rectangle 509"/>
            <p:cNvSpPr>
              <a:spLocks noChangeArrowheads="1"/>
            </p:cNvSpPr>
            <p:nvPr/>
          </p:nvSpPr>
          <p:spPr bwMode="auto">
            <a:xfrm>
              <a:off x="4421188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5" name="Rectangle 510"/>
            <p:cNvSpPr>
              <a:spLocks noChangeArrowheads="1"/>
            </p:cNvSpPr>
            <p:nvPr/>
          </p:nvSpPr>
          <p:spPr bwMode="auto">
            <a:xfrm>
              <a:off x="4421188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6" name="Rectangle 511"/>
            <p:cNvSpPr>
              <a:spLocks noChangeArrowheads="1"/>
            </p:cNvSpPr>
            <p:nvPr/>
          </p:nvSpPr>
          <p:spPr bwMode="auto">
            <a:xfrm>
              <a:off x="4421188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7" name="Rectangle 512"/>
            <p:cNvSpPr>
              <a:spLocks noChangeArrowheads="1"/>
            </p:cNvSpPr>
            <p:nvPr/>
          </p:nvSpPr>
          <p:spPr bwMode="auto">
            <a:xfrm>
              <a:off x="4421188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8" name="Rectangle 513"/>
            <p:cNvSpPr>
              <a:spLocks noChangeArrowheads="1"/>
            </p:cNvSpPr>
            <p:nvPr/>
          </p:nvSpPr>
          <p:spPr bwMode="auto">
            <a:xfrm>
              <a:off x="4738688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9" name="Rectangle 514"/>
            <p:cNvSpPr>
              <a:spLocks noChangeArrowheads="1"/>
            </p:cNvSpPr>
            <p:nvPr/>
          </p:nvSpPr>
          <p:spPr bwMode="auto">
            <a:xfrm>
              <a:off x="4738688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0" name="Rectangle 515"/>
            <p:cNvSpPr>
              <a:spLocks noChangeArrowheads="1"/>
            </p:cNvSpPr>
            <p:nvPr/>
          </p:nvSpPr>
          <p:spPr bwMode="auto">
            <a:xfrm>
              <a:off x="4738688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1" name="Rectangle 516"/>
            <p:cNvSpPr>
              <a:spLocks noChangeArrowheads="1"/>
            </p:cNvSpPr>
            <p:nvPr/>
          </p:nvSpPr>
          <p:spPr bwMode="auto">
            <a:xfrm>
              <a:off x="4738688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2" name="Rectangle 517"/>
            <p:cNvSpPr>
              <a:spLocks noChangeArrowheads="1"/>
            </p:cNvSpPr>
            <p:nvPr/>
          </p:nvSpPr>
          <p:spPr bwMode="auto">
            <a:xfrm>
              <a:off x="4738688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3" name="Rectangle 518"/>
            <p:cNvSpPr>
              <a:spLocks noChangeArrowheads="1"/>
            </p:cNvSpPr>
            <p:nvPr/>
          </p:nvSpPr>
          <p:spPr bwMode="auto">
            <a:xfrm>
              <a:off x="4738688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4" name="Rectangle 519"/>
            <p:cNvSpPr>
              <a:spLocks noChangeArrowheads="1"/>
            </p:cNvSpPr>
            <p:nvPr/>
          </p:nvSpPr>
          <p:spPr bwMode="auto">
            <a:xfrm>
              <a:off x="4738688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5" name="Rectangle 520"/>
            <p:cNvSpPr>
              <a:spLocks noChangeArrowheads="1"/>
            </p:cNvSpPr>
            <p:nvPr/>
          </p:nvSpPr>
          <p:spPr bwMode="auto">
            <a:xfrm>
              <a:off x="4738688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6" name="Rectangle 521"/>
            <p:cNvSpPr>
              <a:spLocks noChangeArrowheads="1"/>
            </p:cNvSpPr>
            <p:nvPr/>
          </p:nvSpPr>
          <p:spPr bwMode="auto">
            <a:xfrm>
              <a:off x="4738688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7" name="Rectangle 522"/>
            <p:cNvSpPr>
              <a:spLocks noChangeArrowheads="1"/>
            </p:cNvSpPr>
            <p:nvPr/>
          </p:nvSpPr>
          <p:spPr bwMode="auto">
            <a:xfrm>
              <a:off x="4738688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8" name="Rectangle 523"/>
            <p:cNvSpPr>
              <a:spLocks noChangeArrowheads="1"/>
            </p:cNvSpPr>
            <p:nvPr/>
          </p:nvSpPr>
          <p:spPr bwMode="auto">
            <a:xfrm>
              <a:off x="4738688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9" name="Rectangle 524"/>
            <p:cNvSpPr>
              <a:spLocks noChangeArrowheads="1"/>
            </p:cNvSpPr>
            <p:nvPr/>
          </p:nvSpPr>
          <p:spPr bwMode="auto">
            <a:xfrm>
              <a:off x="4738688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0" name="Rectangle 525"/>
            <p:cNvSpPr>
              <a:spLocks noChangeArrowheads="1"/>
            </p:cNvSpPr>
            <p:nvPr/>
          </p:nvSpPr>
          <p:spPr bwMode="auto">
            <a:xfrm>
              <a:off x="5053013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1" name="Rectangle 526"/>
            <p:cNvSpPr>
              <a:spLocks noChangeArrowheads="1"/>
            </p:cNvSpPr>
            <p:nvPr/>
          </p:nvSpPr>
          <p:spPr bwMode="auto">
            <a:xfrm>
              <a:off x="5053013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2" name="Rectangle 527"/>
            <p:cNvSpPr>
              <a:spLocks noChangeArrowheads="1"/>
            </p:cNvSpPr>
            <p:nvPr/>
          </p:nvSpPr>
          <p:spPr bwMode="auto">
            <a:xfrm>
              <a:off x="5053013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3" name="Rectangle 528"/>
            <p:cNvSpPr>
              <a:spLocks noChangeArrowheads="1"/>
            </p:cNvSpPr>
            <p:nvPr/>
          </p:nvSpPr>
          <p:spPr bwMode="auto">
            <a:xfrm>
              <a:off x="5053013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4" name="Rectangle 529"/>
            <p:cNvSpPr>
              <a:spLocks noChangeArrowheads="1"/>
            </p:cNvSpPr>
            <p:nvPr/>
          </p:nvSpPr>
          <p:spPr bwMode="auto">
            <a:xfrm>
              <a:off x="5053013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5" name="Rectangle 530"/>
            <p:cNvSpPr>
              <a:spLocks noChangeArrowheads="1"/>
            </p:cNvSpPr>
            <p:nvPr/>
          </p:nvSpPr>
          <p:spPr bwMode="auto">
            <a:xfrm>
              <a:off x="5053013" y="1304925"/>
              <a:ext cx="190500" cy="1920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6" name="Rectangle 531"/>
            <p:cNvSpPr>
              <a:spLocks noChangeArrowheads="1"/>
            </p:cNvSpPr>
            <p:nvPr/>
          </p:nvSpPr>
          <p:spPr bwMode="auto">
            <a:xfrm>
              <a:off x="5053013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7" name="Rectangle 532"/>
            <p:cNvSpPr>
              <a:spLocks noChangeArrowheads="1"/>
            </p:cNvSpPr>
            <p:nvPr/>
          </p:nvSpPr>
          <p:spPr bwMode="auto">
            <a:xfrm>
              <a:off x="5053013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8" name="Rectangle 533"/>
            <p:cNvSpPr>
              <a:spLocks noChangeArrowheads="1"/>
            </p:cNvSpPr>
            <p:nvPr/>
          </p:nvSpPr>
          <p:spPr bwMode="auto">
            <a:xfrm>
              <a:off x="5053013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9" name="Rectangle 534"/>
            <p:cNvSpPr>
              <a:spLocks noChangeArrowheads="1"/>
            </p:cNvSpPr>
            <p:nvPr/>
          </p:nvSpPr>
          <p:spPr bwMode="auto">
            <a:xfrm>
              <a:off x="5053013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0" name="Rectangle 535"/>
            <p:cNvSpPr>
              <a:spLocks noChangeArrowheads="1"/>
            </p:cNvSpPr>
            <p:nvPr/>
          </p:nvSpPr>
          <p:spPr bwMode="auto">
            <a:xfrm>
              <a:off x="5368925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1" name="Rectangle 536"/>
            <p:cNvSpPr>
              <a:spLocks noChangeArrowheads="1"/>
            </p:cNvSpPr>
            <p:nvPr/>
          </p:nvSpPr>
          <p:spPr bwMode="auto">
            <a:xfrm>
              <a:off x="5368925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2" name="Rectangle 537"/>
            <p:cNvSpPr>
              <a:spLocks noChangeArrowheads="1"/>
            </p:cNvSpPr>
            <p:nvPr/>
          </p:nvSpPr>
          <p:spPr bwMode="auto">
            <a:xfrm>
              <a:off x="5368925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3" name="Rectangle 538"/>
            <p:cNvSpPr>
              <a:spLocks noChangeArrowheads="1"/>
            </p:cNvSpPr>
            <p:nvPr/>
          </p:nvSpPr>
          <p:spPr bwMode="auto">
            <a:xfrm>
              <a:off x="5368925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4" name="Rectangle 539"/>
            <p:cNvSpPr>
              <a:spLocks noChangeArrowheads="1"/>
            </p:cNvSpPr>
            <p:nvPr/>
          </p:nvSpPr>
          <p:spPr bwMode="auto">
            <a:xfrm>
              <a:off x="5368925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5" name="Rectangle 540"/>
            <p:cNvSpPr>
              <a:spLocks noChangeArrowheads="1"/>
            </p:cNvSpPr>
            <p:nvPr/>
          </p:nvSpPr>
          <p:spPr bwMode="auto">
            <a:xfrm>
              <a:off x="5368925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6" name="Rectangle 541"/>
            <p:cNvSpPr>
              <a:spLocks noChangeArrowheads="1"/>
            </p:cNvSpPr>
            <p:nvPr/>
          </p:nvSpPr>
          <p:spPr bwMode="auto">
            <a:xfrm>
              <a:off x="5368925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7" name="Rectangle 542"/>
            <p:cNvSpPr>
              <a:spLocks noChangeArrowheads="1"/>
            </p:cNvSpPr>
            <p:nvPr/>
          </p:nvSpPr>
          <p:spPr bwMode="auto">
            <a:xfrm>
              <a:off x="5368925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8" name="Rectangle 543"/>
            <p:cNvSpPr>
              <a:spLocks noChangeArrowheads="1"/>
            </p:cNvSpPr>
            <p:nvPr/>
          </p:nvSpPr>
          <p:spPr bwMode="auto">
            <a:xfrm>
              <a:off x="5368925" y="208915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9" name="Rectangle 544"/>
            <p:cNvSpPr>
              <a:spLocks noChangeArrowheads="1"/>
            </p:cNvSpPr>
            <p:nvPr/>
          </p:nvSpPr>
          <p:spPr bwMode="auto">
            <a:xfrm>
              <a:off x="5368925" y="235108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0" name="Rectangle 545"/>
            <p:cNvSpPr>
              <a:spLocks noChangeArrowheads="1"/>
            </p:cNvSpPr>
            <p:nvPr/>
          </p:nvSpPr>
          <p:spPr bwMode="auto">
            <a:xfrm>
              <a:off x="5686425" y="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1" name="Rectangle 546"/>
            <p:cNvSpPr>
              <a:spLocks noChangeArrowheads="1"/>
            </p:cNvSpPr>
            <p:nvPr/>
          </p:nvSpPr>
          <p:spPr bwMode="auto">
            <a:xfrm>
              <a:off x="5686425" y="261938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2" name="Rectangle 547"/>
            <p:cNvSpPr>
              <a:spLocks noChangeArrowheads="1"/>
            </p:cNvSpPr>
            <p:nvPr/>
          </p:nvSpPr>
          <p:spPr bwMode="auto">
            <a:xfrm>
              <a:off x="5686425" y="5207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3" name="Rectangle 548"/>
            <p:cNvSpPr>
              <a:spLocks noChangeArrowheads="1"/>
            </p:cNvSpPr>
            <p:nvPr/>
          </p:nvSpPr>
          <p:spPr bwMode="auto">
            <a:xfrm>
              <a:off x="5686425" y="78422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4" name="Rectangle 549"/>
            <p:cNvSpPr>
              <a:spLocks noChangeArrowheads="1"/>
            </p:cNvSpPr>
            <p:nvPr/>
          </p:nvSpPr>
          <p:spPr bwMode="auto">
            <a:xfrm>
              <a:off x="5686425" y="104616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5" name="Rectangle 550"/>
            <p:cNvSpPr>
              <a:spLocks noChangeArrowheads="1"/>
            </p:cNvSpPr>
            <p:nvPr/>
          </p:nvSpPr>
          <p:spPr bwMode="auto">
            <a:xfrm>
              <a:off x="5686425" y="130492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6" name="Rectangle 551"/>
            <p:cNvSpPr>
              <a:spLocks noChangeArrowheads="1"/>
            </p:cNvSpPr>
            <p:nvPr/>
          </p:nvSpPr>
          <p:spPr bwMode="auto">
            <a:xfrm>
              <a:off x="5686425" y="1566863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7" name="Rectangle 552"/>
            <p:cNvSpPr>
              <a:spLocks noChangeArrowheads="1"/>
            </p:cNvSpPr>
            <p:nvPr/>
          </p:nvSpPr>
          <p:spPr bwMode="auto">
            <a:xfrm>
              <a:off x="5686425" y="18288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8" name="Rectangle 553"/>
            <p:cNvSpPr>
              <a:spLocks noChangeArrowheads="1"/>
            </p:cNvSpPr>
            <p:nvPr/>
          </p:nvSpPr>
          <p:spPr bwMode="auto">
            <a:xfrm>
              <a:off x="5686425" y="208915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9" name="Rectangle 554"/>
            <p:cNvSpPr>
              <a:spLocks noChangeArrowheads="1"/>
            </p:cNvSpPr>
            <p:nvPr/>
          </p:nvSpPr>
          <p:spPr bwMode="auto">
            <a:xfrm>
              <a:off x="5686425" y="2351088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0" name="Rectangle 556"/>
            <p:cNvSpPr>
              <a:spLocks noChangeArrowheads="1"/>
            </p:cNvSpPr>
            <p:nvPr/>
          </p:nvSpPr>
          <p:spPr bwMode="auto">
            <a:xfrm>
              <a:off x="5686425" y="261302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1" name="Rectangle 557"/>
            <p:cNvSpPr>
              <a:spLocks noChangeArrowheads="1"/>
            </p:cNvSpPr>
            <p:nvPr/>
          </p:nvSpPr>
          <p:spPr bwMode="auto">
            <a:xfrm>
              <a:off x="5686425" y="2871788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2" name="Rectangle 558"/>
            <p:cNvSpPr>
              <a:spLocks noChangeArrowheads="1"/>
            </p:cNvSpPr>
            <p:nvPr/>
          </p:nvSpPr>
          <p:spPr bwMode="auto">
            <a:xfrm>
              <a:off x="600075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3" name="Rectangle 559"/>
            <p:cNvSpPr>
              <a:spLocks noChangeArrowheads="1"/>
            </p:cNvSpPr>
            <p:nvPr/>
          </p:nvSpPr>
          <p:spPr bwMode="auto">
            <a:xfrm>
              <a:off x="600075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4" name="Rectangle 560"/>
            <p:cNvSpPr>
              <a:spLocks noChangeArrowheads="1"/>
            </p:cNvSpPr>
            <p:nvPr/>
          </p:nvSpPr>
          <p:spPr bwMode="auto">
            <a:xfrm>
              <a:off x="600075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5" name="Rectangle 561"/>
            <p:cNvSpPr>
              <a:spLocks noChangeArrowheads="1"/>
            </p:cNvSpPr>
            <p:nvPr/>
          </p:nvSpPr>
          <p:spPr bwMode="auto">
            <a:xfrm>
              <a:off x="600075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6" name="Rectangle 562"/>
            <p:cNvSpPr>
              <a:spLocks noChangeArrowheads="1"/>
            </p:cNvSpPr>
            <p:nvPr/>
          </p:nvSpPr>
          <p:spPr bwMode="auto">
            <a:xfrm>
              <a:off x="600075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7" name="Rectangle 563"/>
            <p:cNvSpPr>
              <a:spLocks noChangeArrowheads="1"/>
            </p:cNvSpPr>
            <p:nvPr/>
          </p:nvSpPr>
          <p:spPr bwMode="auto">
            <a:xfrm>
              <a:off x="600075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8" name="Rectangle 564"/>
            <p:cNvSpPr>
              <a:spLocks noChangeArrowheads="1"/>
            </p:cNvSpPr>
            <p:nvPr/>
          </p:nvSpPr>
          <p:spPr bwMode="auto">
            <a:xfrm>
              <a:off x="600075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9" name="Rectangle 565"/>
            <p:cNvSpPr>
              <a:spLocks noChangeArrowheads="1"/>
            </p:cNvSpPr>
            <p:nvPr/>
          </p:nvSpPr>
          <p:spPr bwMode="auto">
            <a:xfrm>
              <a:off x="6000750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0" name="Rectangle 566"/>
            <p:cNvSpPr>
              <a:spLocks noChangeArrowheads="1"/>
            </p:cNvSpPr>
            <p:nvPr/>
          </p:nvSpPr>
          <p:spPr bwMode="auto">
            <a:xfrm>
              <a:off x="6000750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1" name="Rectangle 567"/>
            <p:cNvSpPr>
              <a:spLocks noChangeArrowheads="1"/>
            </p:cNvSpPr>
            <p:nvPr/>
          </p:nvSpPr>
          <p:spPr bwMode="auto">
            <a:xfrm>
              <a:off x="631825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2" name="Rectangle 568"/>
            <p:cNvSpPr>
              <a:spLocks noChangeArrowheads="1"/>
            </p:cNvSpPr>
            <p:nvPr/>
          </p:nvSpPr>
          <p:spPr bwMode="auto">
            <a:xfrm>
              <a:off x="631825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3" name="Rectangle 569"/>
            <p:cNvSpPr>
              <a:spLocks noChangeArrowheads="1"/>
            </p:cNvSpPr>
            <p:nvPr/>
          </p:nvSpPr>
          <p:spPr bwMode="auto">
            <a:xfrm>
              <a:off x="631825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4" name="Rectangle 570"/>
            <p:cNvSpPr>
              <a:spLocks noChangeArrowheads="1"/>
            </p:cNvSpPr>
            <p:nvPr/>
          </p:nvSpPr>
          <p:spPr bwMode="auto">
            <a:xfrm>
              <a:off x="631825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5" name="Rectangle 571"/>
            <p:cNvSpPr>
              <a:spLocks noChangeArrowheads="1"/>
            </p:cNvSpPr>
            <p:nvPr/>
          </p:nvSpPr>
          <p:spPr bwMode="auto">
            <a:xfrm>
              <a:off x="631825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6" name="Rectangle 572"/>
            <p:cNvSpPr>
              <a:spLocks noChangeArrowheads="1"/>
            </p:cNvSpPr>
            <p:nvPr/>
          </p:nvSpPr>
          <p:spPr bwMode="auto">
            <a:xfrm>
              <a:off x="631825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7" name="Rectangle 573"/>
            <p:cNvSpPr>
              <a:spLocks noChangeArrowheads="1"/>
            </p:cNvSpPr>
            <p:nvPr/>
          </p:nvSpPr>
          <p:spPr bwMode="auto">
            <a:xfrm>
              <a:off x="631825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8" name="Rectangle 574"/>
            <p:cNvSpPr>
              <a:spLocks noChangeArrowheads="1"/>
            </p:cNvSpPr>
            <p:nvPr/>
          </p:nvSpPr>
          <p:spPr bwMode="auto">
            <a:xfrm>
              <a:off x="6318250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9" name="Rectangle 575"/>
            <p:cNvSpPr>
              <a:spLocks noChangeArrowheads="1"/>
            </p:cNvSpPr>
            <p:nvPr/>
          </p:nvSpPr>
          <p:spPr bwMode="auto">
            <a:xfrm>
              <a:off x="6318250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0" name="Rectangle 576"/>
            <p:cNvSpPr>
              <a:spLocks noChangeArrowheads="1"/>
            </p:cNvSpPr>
            <p:nvPr/>
          </p:nvSpPr>
          <p:spPr bwMode="auto">
            <a:xfrm>
              <a:off x="6630988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1" name="Rectangle 577"/>
            <p:cNvSpPr>
              <a:spLocks noChangeArrowheads="1"/>
            </p:cNvSpPr>
            <p:nvPr/>
          </p:nvSpPr>
          <p:spPr bwMode="auto">
            <a:xfrm>
              <a:off x="6630988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2" name="Rectangle 578"/>
            <p:cNvSpPr>
              <a:spLocks noChangeArrowheads="1"/>
            </p:cNvSpPr>
            <p:nvPr/>
          </p:nvSpPr>
          <p:spPr bwMode="auto">
            <a:xfrm>
              <a:off x="6630988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3" name="Rectangle 579"/>
            <p:cNvSpPr>
              <a:spLocks noChangeArrowheads="1"/>
            </p:cNvSpPr>
            <p:nvPr/>
          </p:nvSpPr>
          <p:spPr bwMode="auto">
            <a:xfrm>
              <a:off x="6630988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4" name="Rectangle 580"/>
            <p:cNvSpPr>
              <a:spLocks noChangeArrowheads="1"/>
            </p:cNvSpPr>
            <p:nvPr/>
          </p:nvSpPr>
          <p:spPr bwMode="auto">
            <a:xfrm>
              <a:off x="6630988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5" name="Rectangle 581"/>
            <p:cNvSpPr>
              <a:spLocks noChangeArrowheads="1"/>
            </p:cNvSpPr>
            <p:nvPr/>
          </p:nvSpPr>
          <p:spPr bwMode="auto">
            <a:xfrm>
              <a:off x="6630988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6" name="Rectangle 582"/>
            <p:cNvSpPr>
              <a:spLocks noChangeArrowheads="1"/>
            </p:cNvSpPr>
            <p:nvPr/>
          </p:nvSpPr>
          <p:spPr bwMode="auto">
            <a:xfrm>
              <a:off x="6630988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7" name="Rectangle 583"/>
            <p:cNvSpPr>
              <a:spLocks noChangeArrowheads="1"/>
            </p:cNvSpPr>
            <p:nvPr/>
          </p:nvSpPr>
          <p:spPr bwMode="auto">
            <a:xfrm>
              <a:off x="6630988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8" name="Rectangle 584"/>
            <p:cNvSpPr>
              <a:spLocks noChangeArrowheads="1"/>
            </p:cNvSpPr>
            <p:nvPr/>
          </p:nvSpPr>
          <p:spPr bwMode="auto">
            <a:xfrm>
              <a:off x="6630988" y="208915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9" name="Rectangle 585"/>
            <p:cNvSpPr>
              <a:spLocks noChangeArrowheads="1"/>
            </p:cNvSpPr>
            <p:nvPr/>
          </p:nvSpPr>
          <p:spPr bwMode="auto">
            <a:xfrm>
              <a:off x="6630988" y="235108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0" name="Rectangle 586"/>
            <p:cNvSpPr>
              <a:spLocks noChangeArrowheads="1"/>
            </p:cNvSpPr>
            <p:nvPr/>
          </p:nvSpPr>
          <p:spPr bwMode="auto">
            <a:xfrm>
              <a:off x="6630988" y="26130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1" name="Rectangle 587"/>
            <p:cNvSpPr>
              <a:spLocks noChangeArrowheads="1"/>
            </p:cNvSpPr>
            <p:nvPr/>
          </p:nvSpPr>
          <p:spPr bwMode="auto">
            <a:xfrm>
              <a:off x="6630988" y="287178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2" name="Rectangle 588"/>
            <p:cNvSpPr>
              <a:spLocks noChangeArrowheads="1"/>
            </p:cNvSpPr>
            <p:nvPr/>
          </p:nvSpPr>
          <p:spPr bwMode="auto">
            <a:xfrm>
              <a:off x="6948488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3" name="Rectangle 589"/>
            <p:cNvSpPr>
              <a:spLocks noChangeArrowheads="1"/>
            </p:cNvSpPr>
            <p:nvPr/>
          </p:nvSpPr>
          <p:spPr bwMode="auto">
            <a:xfrm>
              <a:off x="6948488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4" name="Rectangle 590"/>
            <p:cNvSpPr>
              <a:spLocks noChangeArrowheads="1"/>
            </p:cNvSpPr>
            <p:nvPr/>
          </p:nvSpPr>
          <p:spPr bwMode="auto">
            <a:xfrm>
              <a:off x="6948488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5" name="Rectangle 591"/>
            <p:cNvSpPr>
              <a:spLocks noChangeArrowheads="1"/>
            </p:cNvSpPr>
            <p:nvPr/>
          </p:nvSpPr>
          <p:spPr bwMode="auto">
            <a:xfrm>
              <a:off x="6948488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6" name="Rectangle 592"/>
            <p:cNvSpPr>
              <a:spLocks noChangeArrowheads="1"/>
            </p:cNvSpPr>
            <p:nvPr/>
          </p:nvSpPr>
          <p:spPr bwMode="auto">
            <a:xfrm>
              <a:off x="6948488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7" name="Rectangle 593"/>
            <p:cNvSpPr>
              <a:spLocks noChangeArrowheads="1"/>
            </p:cNvSpPr>
            <p:nvPr/>
          </p:nvSpPr>
          <p:spPr bwMode="auto">
            <a:xfrm>
              <a:off x="6948488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8" name="Rectangle 594"/>
            <p:cNvSpPr>
              <a:spLocks noChangeArrowheads="1"/>
            </p:cNvSpPr>
            <p:nvPr/>
          </p:nvSpPr>
          <p:spPr bwMode="auto">
            <a:xfrm>
              <a:off x="6948488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9" name="Rectangle 595"/>
            <p:cNvSpPr>
              <a:spLocks noChangeArrowheads="1"/>
            </p:cNvSpPr>
            <p:nvPr/>
          </p:nvSpPr>
          <p:spPr bwMode="auto">
            <a:xfrm>
              <a:off x="6948488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0" name="Rectangle 596"/>
            <p:cNvSpPr>
              <a:spLocks noChangeArrowheads="1"/>
            </p:cNvSpPr>
            <p:nvPr/>
          </p:nvSpPr>
          <p:spPr bwMode="auto">
            <a:xfrm>
              <a:off x="6948488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1" name="Rectangle 597"/>
            <p:cNvSpPr>
              <a:spLocks noChangeArrowheads="1"/>
            </p:cNvSpPr>
            <p:nvPr/>
          </p:nvSpPr>
          <p:spPr bwMode="auto">
            <a:xfrm>
              <a:off x="6948488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2" name="Rectangle 598"/>
            <p:cNvSpPr>
              <a:spLocks noChangeArrowheads="1"/>
            </p:cNvSpPr>
            <p:nvPr/>
          </p:nvSpPr>
          <p:spPr bwMode="auto">
            <a:xfrm>
              <a:off x="7262813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3" name="Rectangle 599"/>
            <p:cNvSpPr>
              <a:spLocks noChangeArrowheads="1"/>
            </p:cNvSpPr>
            <p:nvPr/>
          </p:nvSpPr>
          <p:spPr bwMode="auto">
            <a:xfrm>
              <a:off x="7262813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4" name="Rectangle 600"/>
            <p:cNvSpPr>
              <a:spLocks noChangeArrowheads="1"/>
            </p:cNvSpPr>
            <p:nvPr/>
          </p:nvSpPr>
          <p:spPr bwMode="auto">
            <a:xfrm>
              <a:off x="7262813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5" name="Rectangle 601"/>
            <p:cNvSpPr>
              <a:spLocks noChangeArrowheads="1"/>
            </p:cNvSpPr>
            <p:nvPr/>
          </p:nvSpPr>
          <p:spPr bwMode="auto">
            <a:xfrm>
              <a:off x="7262813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6" name="Rectangle 602"/>
            <p:cNvSpPr>
              <a:spLocks noChangeArrowheads="1"/>
            </p:cNvSpPr>
            <p:nvPr/>
          </p:nvSpPr>
          <p:spPr bwMode="auto">
            <a:xfrm>
              <a:off x="7262813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7" name="Rectangle 603"/>
            <p:cNvSpPr>
              <a:spLocks noChangeArrowheads="1"/>
            </p:cNvSpPr>
            <p:nvPr/>
          </p:nvSpPr>
          <p:spPr bwMode="auto">
            <a:xfrm>
              <a:off x="7262813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8" name="Rectangle 604"/>
            <p:cNvSpPr>
              <a:spLocks noChangeArrowheads="1"/>
            </p:cNvSpPr>
            <p:nvPr/>
          </p:nvSpPr>
          <p:spPr bwMode="auto">
            <a:xfrm>
              <a:off x="7262813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9" name="Rectangle 605"/>
            <p:cNvSpPr>
              <a:spLocks noChangeArrowheads="1"/>
            </p:cNvSpPr>
            <p:nvPr/>
          </p:nvSpPr>
          <p:spPr bwMode="auto">
            <a:xfrm>
              <a:off x="7262813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0" name="Rectangle 606"/>
            <p:cNvSpPr>
              <a:spLocks noChangeArrowheads="1"/>
            </p:cNvSpPr>
            <p:nvPr/>
          </p:nvSpPr>
          <p:spPr bwMode="auto">
            <a:xfrm>
              <a:off x="7262813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1" name="Rectangle 607"/>
            <p:cNvSpPr>
              <a:spLocks noChangeArrowheads="1"/>
            </p:cNvSpPr>
            <p:nvPr/>
          </p:nvSpPr>
          <p:spPr bwMode="auto">
            <a:xfrm>
              <a:off x="7580313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2" name="Rectangle 608"/>
            <p:cNvSpPr>
              <a:spLocks noChangeArrowheads="1"/>
            </p:cNvSpPr>
            <p:nvPr/>
          </p:nvSpPr>
          <p:spPr bwMode="auto">
            <a:xfrm>
              <a:off x="7580313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3" name="Rectangle 609"/>
            <p:cNvSpPr>
              <a:spLocks noChangeArrowheads="1"/>
            </p:cNvSpPr>
            <p:nvPr/>
          </p:nvSpPr>
          <p:spPr bwMode="auto">
            <a:xfrm>
              <a:off x="7580313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4" name="Rectangle 610"/>
            <p:cNvSpPr>
              <a:spLocks noChangeArrowheads="1"/>
            </p:cNvSpPr>
            <p:nvPr/>
          </p:nvSpPr>
          <p:spPr bwMode="auto">
            <a:xfrm>
              <a:off x="7580313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5" name="Rectangle 611"/>
            <p:cNvSpPr>
              <a:spLocks noChangeArrowheads="1"/>
            </p:cNvSpPr>
            <p:nvPr/>
          </p:nvSpPr>
          <p:spPr bwMode="auto">
            <a:xfrm>
              <a:off x="7580313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6" name="Rectangle 612"/>
            <p:cNvSpPr>
              <a:spLocks noChangeArrowheads="1"/>
            </p:cNvSpPr>
            <p:nvPr/>
          </p:nvSpPr>
          <p:spPr bwMode="auto">
            <a:xfrm>
              <a:off x="7580313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7" name="Rectangle 613"/>
            <p:cNvSpPr>
              <a:spLocks noChangeArrowheads="1"/>
            </p:cNvSpPr>
            <p:nvPr/>
          </p:nvSpPr>
          <p:spPr bwMode="auto">
            <a:xfrm>
              <a:off x="7580313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8" name="Rectangle 614"/>
            <p:cNvSpPr>
              <a:spLocks noChangeArrowheads="1"/>
            </p:cNvSpPr>
            <p:nvPr/>
          </p:nvSpPr>
          <p:spPr bwMode="auto">
            <a:xfrm>
              <a:off x="7580313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9" name="Rectangle 615"/>
            <p:cNvSpPr>
              <a:spLocks noChangeArrowheads="1"/>
            </p:cNvSpPr>
            <p:nvPr/>
          </p:nvSpPr>
          <p:spPr bwMode="auto">
            <a:xfrm>
              <a:off x="7580313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0" name="Rectangle 616"/>
            <p:cNvSpPr>
              <a:spLocks noChangeArrowheads="1"/>
            </p:cNvSpPr>
            <p:nvPr/>
          </p:nvSpPr>
          <p:spPr bwMode="auto">
            <a:xfrm>
              <a:off x="7580313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1" name="Rectangle 617"/>
            <p:cNvSpPr>
              <a:spLocks noChangeArrowheads="1"/>
            </p:cNvSpPr>
            <p:nvPr/>
          </p:nvSpPr>
          <p:spPr bwMode="auto">
            <a:xfrm>
              <a:off x="7580313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2" name="Rectangle 618"/>
            <p:cNvSpPr>
              <a:spLocks noChangeArrowheads="1"/>
            </p:cNvSpPr>
            <p:nvPr/>
          </p:nvSpPr>
          <p:spPr bwMode="auto">
            <a:xfrm>
              <a:off x="7580313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3" name="Rectangle 619"/>
            <p:cNvSpPr>
              <a:spLocks noChangeArrowheads="1"/>
            </p:cNvSpPr>
            <p:nvPr/>
          </p:nvSpPr>
          <p:spPr bwMode="auto">
            <a:xfrm>
              <a:off x="7897813" y="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4" name="Rectangle 620"/>
            <p:cNvSpPr>
              <a:spLocks noChangeArrowheads="1"/>
            </p:cNvSpPr>
            <p:nvPr/>
          </p:nvSpPr>
          <p:spPr bwMode="auto">
            <a:xfrm>
              <a:off x="7897813" y="261938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5" name="Rectangle 621"/>
            <p:cNvSpPr>
              <a:spLocks noChangeArrowheads="1"/>
            </p:cNvSpPr>
            <p:nvPr/>
          </p:nvSpPr>
          <p:spPr bwMode="auto">
            <a:xfrm>
              <a:off x="7897813" y="5207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6" name="Rectangle 622"/>
            <p:cNvSpPr>
              <a:spLocks noChangeArrowheads="1"/>
            </p:cNvSpPr>
            <p:nvPr/>
          </p:nvSpPr>
          <p:spPr bwMode="auto">
            <a:xfrm>
              <a:off x="7897813" y="78422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7" name="Rectangle 623"/>
            <p:cNvSpPr>
              <a:spLocks noChangeArrowheads="1"/>
            </p:cNvSpPr>
            <p:nvPr/>
          </p:nvSpPr>
          <p:spPr bwMode="auto">
            <a:xfrm>
              <a:off x="7897813" y="104616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8" name="Rectangle 624"/>
            <p:cNvSpPr>
              <a:spLocks noChangeArrowheads="1"/>
            </p:cNvSpPr>
            <p:nvPr/>
          </p:nvSpPr>
          <p:spPr bwMode="auto">
            <a:xfrm>
              <a:off x="7897813" y="1304925"/>
              <a:ext cx="187325" cy="1920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9" name="Rectangle 625"/>
            <p:cNvSpPr>
              <a:spLocks noChangeArrowheads="1"/>
            </p:cNvSpPr>
            <p:nvPr/>
          </p:nvSpPr>
          <p:spPr bwMode="auto">
            <a:xfrm>
              <a:off x="7897813" y="1566863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0" name="Rectangle 626"/>
            <p:cNvSpPr>
              <a:spLocks noChangeArrowheads="1"/>
            </p:cNvSpPr>
            <p:nvPr/>
          </p:nvSpPr>
          <p:spPr bwMode="auto">
            <a:xfrm>
              <a:off x="7897813" y="182880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1" name="Rectangle 627"/>
            <p:cNvSpPr>
              <a:spLocks noChangeArrowheads="1"/>
            </p:cNvSpPr>
            <p:nvPr/>
          </p:nvSpPr>
          <p:spPr bwMode="auto">
            <a:xfrm>
              <a:off x="7897813" y="2089150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2" name="Rectangle 628"/>
            <p:cNvSpPr>
              <a:spLocks noChangeArrowheads="1"/>
            </p:cNvSpPr>
            <p:nvPr/>
          </p:nvSpPr>
          <p:spPr bwMode="auto">
            <a:xfrm>
              <a:off x="7897813" y="2351088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3" name="Rectangle 629"/>
            <p:cNvSpPr>
              <a:spLocks noChangeArrowheads="1"/>
            </p:cNvSpPr>
            <p:nvPr/>
          </p:nvSpPr>
          <p:spPr bwMode="auto">
            <a:xfrm>
              <a:off x="8210550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4" name="Rectangle 630"/>
            <p:cNvSpPr>
              <a:spLocks noChangeArrowheads="1"/>
            </p:cNvSpPr>
            <p:nvPr/>
          </p:nvSpPr>
          <p:spPr bwMode="auto">
            <a:xfrm>
              <a:off x="8210550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5" name="Rectangle 631"/>
            <p:cNvSpPr>
              <a:spLocks noChangeArrowheads="1"/>
            </p:cNvSpPr>
            <p:nvPr/>
          </p:nvSpPr>
          <p:spPr bwMode="auto">
            <a:xfrm>
              <a:off x="8210550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6" name="Rectangle 632"/>
            <p:cNvSpPr>
              <a:spLocks noChangeArrowheads="1"/>
            </p:cNvSpPr>
            <p:nvPr/>
          </p:nvSpPr>
          <p:spPr bwMode="auto">
            <a:xfrm>
              <a:off x="8210550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7" name="Rectangle 633"/>
            <p:cNvSpPr>
              <a:spLocks noChangeArrowheads="1"/>
            </p:cNvSpPr>
            <p:nvPr/>
          </p:nvSpPr>
          <p:spPr bwMode="auto">
            <a:xfrm>
              <a:off x="8210550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8" name="Rectangle 634"/>
            <p:cNvSpPr>
              <a:spLocks noChangeArrowheads="1"/>
            </p:cNvSpPr>
            <p:nvPr/>
          </p:nvSpPr>
          <p:spPr bwMode="auto">
            <a:xfrm>
              <a:off x="8210550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9" name="Rectangle 635"/>
            <p:cNvSpPr>
              <a:spLocks noChangeArrowheads="1"/>
            </p:cNvSpPr>
            <p:nvPr/>
          </p:nvSpPr>
          <p:spPr bwMode="auto">
            <a:xfrm>
              <a:off x="8210550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0" name="Rectangle 636"/>
            <p:cNvSpPr>
              <a:spLocks noChangeArrowheads="1"/>
            </p:cNvSpPr>
            <p:nvPr/>
          </p:nvSpPr>
          <p:spPr bwMode="auto">
            <a:xfrm>
              <a:off x="8210550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1" name="Rectangle 637"/>
            <p:cNvSpPr>
              <a:spLocks noChangeArrowheads="1"/>
            </p:cNvSpPr>
            <p:nvPr/>
          </p:nvSpPr>
          <p:spPr bwMode="auto">
            <a:xfrm>
              <a:off x="852805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2" name="Rectangle 638"/>
            <p:cNvSpPr>
              <a:spLocks noChangeArrowheads="1"/>
            </p:cNvSpPr>
            <p:nvPr/>
          </p:nvSpPr>
          <p:spPr bwMode="auto">
            <a:xfrm>
              <a:off x="852805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3" name="Rectangle 639"/>
            <p:cNvSpPr>
              <a:spLocks noChangeArrowheads="1"/>
            </p:cNvSpPr>
            <p:nvPr/>
          </p:nvSpPr>
          <p:spPr bwMode="auto">
            <a:xfrm>
              <a:off x="852805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4" name="Rectangle 640"/>
            <p:cNvSpPr>
              <a:spLocks noChangeArrowheads="1"/>
            </p:cNvSpPr>
            <p:nvPr/>
          </p:nvSpPr>
          <p:spPr bwMode="auto">
            <a:xfrm>
              <a:off x="852805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5" name="Rectangle 641"/>
            <p:cNvSpPr>
              <a:spLocks noChangeArrowheads="1"/>
            </p:cNvSpPr>
            <p:nvPr/>
          </p:nvSpPr>
          <p:spPr bwMode="auto">
            <a:xfrm>
              <a:off x="852805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6" name="Rectangle 642"/>
            <p:cNvSpPr>
              <a:spLocks noChangeArrowheads="1"/>
            </p:cNvSpPr>
            <p:nvPr/>
          </p:nvSpPr>
          <p:spPr bwMode="auto">
            <a:xfrm>
              <a:off x="852805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7" name="Rectangle 643"/>
            <p:cNvSpPr>
              <a:spLocks noChangeArrowheads="1"/>
            </p:cNvSpPr>
            <p:nvPr/>
          </p:nvSpPr>
          <p:spPr bwMode="auto">
            <a:xfrm>
              <a:off x="852805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8" name="Rectangle 644"/>
            <p:cNvSpPr>
              <a:spLocks noChangeArrowheads="1"/>
            </p:cNvSpPr>
            <p:nvPr/>
          </p:nvSpPr>
          <p:spPr bwMode="auto">
            <a:xfrm>
              <a:off x="8528050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9" name="Rectangle 645"/>
            <p:cNvSpPr>
              <a:spLocks noChangeArrowheads="1"/>
            </p:cNvSpPr>
            <p:nvPr/>
          </p:nvSpPr>
          <p:spPr bwMode="auto">
            <a:xfrm>
              <a:off x="8528050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0" name="Rectangle 646"/>
            <p:cNvSpPr>
              <a:spLocks noChangeArrowheads="1"/>
            </p:cNvSpPr>
            <p:nvPr/>
          </p:nvSpPr>
          <p:spPr bwMode="auto">
            <a:xfrm>
              <a:off x="8528050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1" name="Rectangle 647"/>
            <p:cNvSpPr>
              <a:spLocks noChangeArrowheads="1"/>
            </p:cNvSpPr>
            <p:nvPr/>
          </p:nvSpPr>
          <p:spPr bwMode="auto">
            <a:xfrm>
              <a:off x="884237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2" name="Rectangle 648"/>
            <p:cNvSpPr>
              <a:spLocks noChangeArrowheads="1"/>
            </p:cNvSpPr>
            <p:nvPr/>
          </p:nvSpPr>
          <p:spPr bwMode="auto">
            <a:xfrm>
              <a:off x="884237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3" name="Rectangle 649"/>
            <p:cNvSpPr>
              <a:spLocks noChangeArrowheads="1"/>
            </p:cNvSpPr>
            <p:nvPr/>
          </p:nvSpPr>
          <p:spPr bwMode="auto">
            <a:xfrm>
              <a:off x="884237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4" name="Rectangle 650"/>
            <p:cNvSpPr>
              <a:spLocks noChangeArrowheads="1"/>
            </p:cNvSpPr>
            <p:nvPr/>
          </p:nvSpPr>
          <p:spPr bwMode="auto">
            <a:xfrm>
              <a:off x="884237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5" name="Rectangle 651"/>
            <p:cNvSpPr>
              <a:spLocks noChangeArrowheads="1"/>
            </p:cNvSpPr>
            <p:nvPr/>
          </p:nvSpPr>
          <p:spPr bwMode="auto">
            <a:xfrm>
              <a:off x="884237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6" name="Rectangle 652"/>
            <p:cNvSpPr>
              <a:spLocks noChangeArrowheads="1"/>
            </p:cNvSpPr>
            <p:nvPr/>
          </p:nvSpPr>
          <p:spPr bwMode="auto">
            <a:xfrm>
              <a:off x="884237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7" name="Rectangle 653"/>
            <p:cNvSpPr>
              <a:spLocks noChangeArrowheads="1"/>
            </p:cNvSpPr>
            <p:nvPr/>
          </p:nvSpPr>
          <p:spPr bwMode="auto">
            <a:xfrm>
              <a:off x="884237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8" name="Rectangle 654"/>
            <p:cNvSpPr>
              <a:spLocks noChangeArrowheads="1"/>
            </p:cNvSpPr>
            <p:nvPr/>
          </p:nvSpPr>
          <p:spPr bwMode="auto">
            <a:xfrm>
              <a:off x="884237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9" name="Rectangle 655"/>
            <p:cNvSpPr>
              <a:spLocks noChangeArrowheads="1"/>
            </p:cNvSpPr>
            <p:nvPr/>
          </p:nvSpPr>
          <p:spPr bwMode="auto">
            <a:xfrm>
              <a:off x="8842375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0" name="Rectangle 656"/>
            <p:cNvSpPr>
              <a:spLocks noChangeArrowheads="1"/>
            </p:cNvSpPr>
            <p:nvPr/>
          </p:nvSpPr>
          <p:spPr bwMode="auto">
            <a:xfrm>
              <a:off x="8842375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1" name="Rectangle 657"/>
            <p:cNvSpPr>
              <a:spLocks noChangeArrowheads="1"/>
            </p:cNvSpPr>
            <p:nvPr/>
          </p:nvSpPr>
          <p:spPr bwMode="auto">
            <a:xfrm>
              <a:off x="8842375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2" name="Rectangle 658"/>
            <p:cNvSpPr>
              <a:spLocks noChangeArrowheads="1"/>
            </p:cNvSpPr>
            <p:nvPr/>
          </p:nvSpPr>
          <p:spPr bwMode="auto">
            <a:xfrm>
              <a:off x="8842375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3" name="Rectangle 659"/>
            <p:cNvSpPr>
              <a:spLocks noChangeArrowheads="1"/>
            </p:cNvSpPr>
            <p:nvPr/>
          </p:nvSpPr>
          <p:spPr bwMode="auto">
            <a:xfrm>
              <a:off x="8842375" y="31337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4" name="Rectangle 660"/>
            <p:cNvSpPr>
              <a:spLocks noChangeArrowheads="1"/>
            </p:cNvSpPr>
            <p:nvPr/>
          </p:nvSpPr>
          <p:spPr bwMode="auto">
            <a:xfrm>
              <a:off x="915987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5" name="Rectangle 661"/>
            <p:cNvSpPr>
              <a:spLocks noChangeArrowheads="1"/>
            </p:cNvSpPr>
            <p:nvPr/>
          </p:nvSpPr>
          <p:spPr bwMode="auto">
            <a:xfrm>
              <a:off x="915987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6" name="Rectangle 662"/>
            <p:cNvSpPr>
              <a:spLocks noChangeArrowheads="1"/>
            </p:cNvSpPr>
            <p:nvPr/>
          </p:nvSpPr>
          <p:spPr bwMode="auto">
            <a:xfrm>
              <a:off x="915987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7" name="Rectangle 663"/>
            <p:cNvSpPr>
              <a:spLocks noChangeArrowheads="1"/>
            </p:cNvSpPr>
            <p:nvPr/>
          </p:nvSpPr>
          <p:spPr bwMode="auto">
            <a:xfrm>
              <a:off x="915987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8" name="Rectangle 664"/>
            <p:cNvSpPr>
              <a:spLocks noChangeArrowheads="1"/>
            </p:cNvSpPr>
            <p:nvPr/>
          </p:nvSpPr>
          <p:spPr bwMode="auto">
            <a:xfrm>
              <a:off x="915987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9" name="Rectangle 665"/>
            <p:cNvSpPr>
              <a:spLocks noChangeArrowheads="1"/>
            </p:cNvSpPr>
            <p:nvPr/>
          </p:nvSpPr>
          <p:spPr bwMode="auto">
            <a:xfrm>
              <a:off x="915987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0" name="Rectangle 666"/>
            <p:cNvSpPr>
              <a:spLocks noChangeArrowheads="1"/>
            </p:cNvSpPr>
            <p:nvPr/>
          </p:nvSpPr>
          <p:spPr bwMode="auto">
            <a:xfrm>
              <a:off x="915987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1" name="Rectangle 667"/>
            <p:cNvSpPr>
              <a:spLocks noChangeArrowheads="1"/>
            </p:cNvSpPr>
            <p:nvPr/>
          </p:nvSpPr>
          <p:spPr bwMode="auto">
            <a:xfrm>
              <a:off x="915987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2" name="Rectangle 668"/>
            <p:cNvSpPr>
              <a:spLocks noChangeArrowheads="1"/>
            </p:cNvSpPr>
            <p:nvPr/>
          </p:nvSpPr>
          <p:spPr bwMode="auto">
            <a:xfrm>
              <a:off x="9159875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3" name="Rectangle 669"/>
            <p:cNvSpPr>
              <a:spLocks noChangeArrowheads="1"/>
            </p:cNvSpPr>
            <p:nvPr/>
          </p:nvSpPr>
          <p:spPr bwMode="auto">
            <a:xfrm>
              <a:off x="9159875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4" name="Rectangle 670"/>
            <p:cNvSpPr>
              <a:spLocks noChangeArrowheads="1"/>
            </p:cNvSpPr>
            <p:nvPr/>
          </p:nvSpPr>
          <p:spPr bwMode="auto">
            <a:xfrm>
              <a:off x="9159875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5" name="Rectangle 671"/>
            <p:cNvSpPr>
              <a:spLocks noChangeArrowheads="1"/>
            </p:cNvSpPr>
            <p:nvPr/>
          </p:nvSpPr>
          <p:spPr bwMode="auto">
            <a:xfrm>
              <a:off x="9159875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6" name="Rectangle 672"/>
            <p:cNvSpPr>
              <a:spLocks noChangeArrowheads="1"/>
            </p:cNvSpPr>
            <p:nvPr/>
          </p:nvSpPr>
          <p:spPr bwMode="auto">
            <a:xfrm>
              <a:off x="9475788" y="0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7" name="Rectangle 673"/>
            <p:cNvSpPr>
              <a:spLocks noChangeArrowheads="1"/>
            </p:cNvSpPr>
            <p:nvPr/>
          </p:nvSpPr>
          <p:spPr bwMode="auto">
            <a:xfrm>
              <a:off x="9475788" y="261938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8" name="Rectangle 674"/>
            <p:cNvSpPr>
              <a:spLocks noChangeArrowheads="1"/>
            </p:cNvSpPr>
            <p:nvPr/>
          </p:nvSpPr>
          <p:spPr bwMode="auto">
            <a:xfrm>
              <a:off x="9475788" y="520700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9" name="Rectangle 675"/>
            <p:cNvSpPr>
              <a:spLocks noChangeArrowheads="1"/>
            </p:cNvSpPr>
            <p:nvPr/>
          </p:nvSpPr>
          <p:spPr bwMode="auto">
            <a:xfrm>
              <a:off x="9475788" y="784225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0" name="Rectangle 676"/>
            <p:cNvSpPr>
              <a:spLocks noChangeArrowheads="1"/>
            </p:cNvSpPr>
            <p:nvPr/>
          </p:nvSpPr>
          <p:spPr bwMode="auto">
            <a:xfrm>
              <a:off x="9475788" y="1046163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1" name="Rectangle 677"/>
            <p:cNvSpPr>
              <a:spLocks noChangeArrowheads="1"/>
            </p:cNvSpPr>
            <p:nvPr/>
          </p:nvSpPr>
          <p:spPr bwMode="auto">
            <a:xfrm>
              <a:off x="9475788" y="1304925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2" name="Rectangle 678"/>
            <p:cNvSpPr>
              <a:spLocks noChangeArrowheads="1"/>
            </p:cNvSpPr>
            <p:nvPr/>
          </p:nvSpPr>
          <p:spPr bwMode="auto">
            <a:xfrm>
              <a:off x="9475788" y="1566863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3" name="Rectangle 679"/>
            <p:cNvSpPr>
              <a:spLocks noChangeArrowheads="1"/>
            </p:cNvSpPr>
            <p:nvPr/>
          </p:nvSpPr>
          <p:spPr bwMode="auto">
            <a:xfrm>
              <a:off x="9475788" y="1828800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4" name="Rectangle 680"/>
            <p:cNvSpPr>
              <a:spLocks noChangeArrowheads="1"/>
            </p:cNvSpPr>
            <p:nvPr/>
          </p:nvSpPr>
          <p:spPr bwMode="auto">
            <a:xfrm>
              <a:off x="9475788" y="2089150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5" name="Rectangle 681"/>
            <p:cNvSpPr>
              <a:spLocks noChangeArrowheads="1"/>
            </p:cNvSpPr>
            <p:nvPr/>
          </p:nvSpPr>
          <p:spPr bwMode="auto">
            <a:xfrm>
              <a:off x="9475788" y="2351088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6" name="Rectangle 682"/>
            <p:cNvSpPr>
              <a:spLocks noChangeArrowheads="1"/>
            </p:cNvSpPr>
            <p:nvPr/>
          </p:nvSpPr>
          <p:spPr bwMode="auto">
            <a:xfrm>
              <a:off x="9475788" y="2613025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7" name="Rectangle 683"/>
            <p:cNvSpPr>
              <a:spLocks noChangeArrowheads="1"/>
            </p:cNvSpPr>
            <p:nvPr/>
          </p:nvSpPr>
          <p:spPr bwMode="auto">
            <a:xfrm>
              <a:off x="9475788" y="2871788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8" name="Rectangle 684"/>
            <p:cNvSpPr>
              <a:spLocks noChangeArrowheads="1"/>
            </p:cNvSpPr>
            <p:nvPr/>
          </p:nvSpPr>
          <p:spPr bwMode="auto">
            <a:xfrm>
              <a:off x="9475788" y="3133725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9" name="Rectangle 685"/>
            <p:cNvSpPr>
              <a:spLocks noChangeArrowheads="1"/>
            </p:cNvSpPr>
            <p:nvPr/>
          </p:nvSpPr>
          <p:spPr bwMode="auto">
            <a:xfrm>
              <a:off x="9475788" y="3397250"/>
              <a:ext cx="188913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0" name="Rectangle 686"/>
            <p:cNvSpPr>
              <a:spLocks noChangeArrowheads="1"/>
            </p:cNvSpPr>
            <p:nvPr/>
          </p:nvSpPr>
          <p:spPr bwMode="auto">
            <a:xfrm>
              <a:off x="9790113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1" name="Rectangle 687"/>
            <p:cNvSpPr>
              <a:spLocks noChangeArrowheads="1"/>
            </p:cNvSpPr>
            <p:nvPr/>
          </p:nvSpPr>
          <p:spPr bwMode="auto">
            <a:xfrm>
              <a:off x="9790113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2" name="Rectangle 688"/>
            <p:cNvSpPr>
              <a:spLocks noChangeArrowheads="1"/>
            </p:cNvSpPr>
            <p:nvPr/>
          </p:nvSpPr>
          <p:spPr bwMode="auto">
            <a:xfrm>
              <a:off x="9790113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3" name="Rectangle 689"/>
            <p:cNvSpPr>
              <a:spLocks noChangeArrowheads="1"/>
            </p:cNvSpPr>
            <p:nvPr/>
          </p:nvSpPr>
          <p:spPr bwMode="auto">
            <a:xfrm>
              <a:off x="9790113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4" name="Rectangle 690"/>
            <p:cNvSpPr>
              <a:spLocks noChangeArrowheads="1"/>
            </p:cNvSpPr>
            <p:nvPr/>
          </p:nvSpPr>
          <p:spPr bwMode="auto">
            <a:xfrm>
              <a:off x="9790113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5" name="Rectangle 691"/>
            <p:cNvSpPr>
              <a:spLocks noChangeArrowheads="1"/>
            </p:cNvSpPr>
            <p:nvPr/>
          </p:nvSpPr>
          <p:spPr bwMode="auto">
            <a:xfrm>
              <a:off x="9790113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6" name="Rectangle 692"/>
            <p:cNvSpPr>
              <a:spLocks noChangeArrowheads="1"/>
            </p:cNvSpPr>
            <p:nvPr/>
          </p:nvSpPr>
          <p:spPr bwMode="auto">
            <a:xfrm>
              <a:off x="9790113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7" name="Rectangle 693"/>
            <p:cNvSpPr>
              <a:spLocks noChangeArrowheads="1"/>
            </p:cNvSpPr>
            <p:nvPr/>
          </p:nvSpPr>
          <p:spPr bwMode="auto">
            <a:xfrm>
              <a:off x="9790113" y="18288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8" name="Rectangle 694"/>
            <p:cNvSpPr>
              <a:spLocks noChangeArrowheads="1"/>
            </p:cNvSpPr>
            <p:nvPr/>
          </p:nvSpPr>
          <p:spPr bwMode="auto">
            <a:xfrm>
              <a:off x="9790113" y="208915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9" name="Rectangle 695"/>
            <p:cNvSpPr>
              <a:spLocks noChangeArrowheads="1"/>
            </p:cNvSpPr>
            <p:nvPr/>
          </p:nvSpPr>
          <p:spPr bwMode="auto">
            <a:xfrm>
              <a:off x="9790113" y="235108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0" name="Rectangle 696"/>
            <p:cNvSpPr>
              <a:spLocks noChangeArrowheads="1"/>
            </p:cNvSpPr>
            <p:nvPr/>
          </p:nvSpPr>
          <p:spPr bwMode="auto">
            <a:xfrm>
              <a:off x="10107613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1" name="Rectangle 697"/>
            <p:cNvSpPr>
              <a:spLocks noChangeArrowheads="1"/>
            </p:cNvSpPr>
            <p:nvPr/>
          </p:nvSpPr>
          <p:spPr bwMode="auto">
            <a:xfrm>
              <a:off x="10107613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2" name="Rectangle 698"/>
            <p:cNvSpPr>
              <a:spLocks noChangeArrowheads="1"/>
            </p:cNvSpPr>
            <p:nvPr/>
          </p:nvSpPr>
          <p:spPr bwMode="auto">
            <a:xfrm>
              <a:off x="10107613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3" name="Rectangle 699"/>
            <p:cNvSpPr>
              <a:spLocks noChangeArrowheads="1"/>
            </p:cNvSpPr>
            <p:nvPr/>
          </p:nvSpPr>
          <p:spPr bwMode="auto">
            <a:xfrm>
              <a:off x="10107613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4" name="Rectangle 700"/>
            <p:cNvSpPr>
              <a:spLocks noChangeArrowheads="1"/>
            </p:cNvSpPr>
            <p:nvPr/>
          </p:nvSpPr>
          <p:spPr bwMode="auto">
            <a:xfrm>
              <a:off x="10107613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5" name="Rectangle 701"/>
            <p:cNvSpPr>
              <a:spLocks noChangeArrowheads="1"/>
            </p:cNvSpPr>
            <p:nvPr/>
          </p:nvSpPr>
          <p:spPr bwMode="auto">
            <a:xfrm>
              <a:off x="10107613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6" name="Rectangle 702"/>
            <p:cNvSpPr>
              <a:spLocks noChangeArrowheads="1"/>
            </p:cNvSpPr>
            <p:nvPr/>
          </p:nvSpPr>
          <p:spPr bwMode="auto">
            <a:xfrm>
              <a:off x="10107613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7" name="Rectangle 703"/>
            <p:cNvSpPr>
              <a:spLocks noChangeArrowheads="1"/>
            </p:cNvSpPr>
            <p:nvPr/>
          </p:nvSpPr>
          <p:spPr bwMode="auto">
            <a:xfrm>
              <a:off x="10107613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8" name="Rectangle 704"/>
            <p:cNvSpPr>
              <a:spLocks noChangeArrowheads="1"/>
            </p:cNvSpPr>
            <p:nvPr/>
          </p:nvSpPr>
          <p:spPr bwMode="auto">
            <a:xfrm>
              <a:off x="10107613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9" name="Rectangle 705"/>
            <p:cNvSpPr>
              <a:spLocks noChangeArrowheads="1"/>
            </p:cNvSpPr>
            <p:nvPr/>
          </p:nvSpPr>
          <p:spPr bwMode="auto">
            <a:xfrm>
              <a:off x="10107613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0" name="Rectangle 706"/>
            <p:cNvSpPr>
              <a:spLocks noChangeArrowheads="1"/>
            </p:cNvSpPr>
            <p:nvPr/>
          </p:nvSpPr>
          <p:spPr bwMode="auto">
            <a:xfrm>
              <a:off x="10107613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1" name="Rectangle 707"/>
            <p:cNvSpPr>
              <a:spLocks noChangeArrowheads="1"/>
            </p:cNvSpPr>
            <p:nvPr/>
          </p:nvSpPr>
          <p:spPr bwMode="auto">
            <a:xfrm>
              <a:off x="10421938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2" name="Rectangle 708"/>
            <p:cNvSpPr>
              <a:spLocks noChangeArrowheads="1"/>
            </p:cNvSpPr>
            <p:nvPr/>
          </p:nvSpPr>
          <p:spPr bwMode="auto">
            <a:xfrm>
              <a:off x="10421938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3" name="Rectangle 709"/>
            <p:cNvSpPr>
              <a:spLocks noChangeArrowheads="1"/>
            </p:cNvSpPr>
            <p:nvPr/>
          </p:nvSpPr>
          <p:spPr bwMode="auto">
            <a:xfrm>
              <a:off x="10421938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4" name="Rectangle 710"/>
            <p:cNvSpPr>
              <a:spLocks noChangeArrowheads="1"/>
            </p:cNvSpPr>
            <p:nvPr/>
          </p:nvSpPr>
          <p:spPr bwMode="auto">
            <a:xfrm>
              <a:off x="10421938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5" name="Rectangle 711"/>
            <p:cNvSpPr>
              <a:spLocks noChangeArrowheads="1"/>
            </p:cNvSpPr>
            <p:nvPr/>
          </p:nvSpPr>
          <p:spPr bwMode="auto">
            <a:xfrm>
              <a:off x="10421938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6" name="Rectangle 712"/>
            <p:cNvSpPr>
              <a:spLocks noChangeArrowheads="1"/>
            </p:cNvSpPr>
            <p:nvPr/>
          </p:nvSpPr>
          <p:spPr bwMode="auto">
            <a:xfrm>
              <a:off x="10421938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7" name="Rectangle 713"/>
            <p:cNvSpPr>
              <a:spLocks noChangeArrowheads="1"/>
            </p:cNvSpPr>
            <p:nvPr/>
          </p:nvSpPr>
          <p:spPr bwMode="auto">
            <a:xfrm>
              <a:off x="10421938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8" name="Rectangle 714"/>
            <p:cNvSpPr>
              <a:spLocks noChangeArrowheads="1"/>
            </p:cNvSpPr>
            <p:nvPr/>
          </p:nvSpPr>
          <p:spPr bwMode="auto">
            <a:xfrm>
              <a:off x="10421938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9" name="Rectangle 715"/>
            <p:cNvSpPr>
              <a:spLocks noChangeArrowheads="1"/>
            </p:cNvSpPr>
            <p:nvPr/>
          </p:nvSpPr>
          <p:spPr bwMode="auto">
            <a:xfrm>
              <a:off x="10421938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0" name="Rectangle 716"/>
            <p:cNvSpPr>
              <a:spLocks noChangeArrowheads="1"/>
            </p:cNvSpPr>
            <p:nvPr/>
          </p:nvSpPr>
          <p:spPr bwMode="auto">
            <a:xfrm>
              <a:off x="10421938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1" name="Rectangle 717"/>
            <p:cNvSpPr>
              <a:spLocks noChangeArrowheads="1"/>
            </p:cNvSpPr>
            <p:nvPr/>
          </p:nvSpPr>
          <p:spPr bwMode="auto">
            <a:xfrm>
              <a:off x="10421938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2" name="Rectangle 718"/>
            <p:cNvSpPr>
              <a:spLocks noChangeArrowheads="1"/>
            </p:cNvSpPr>
            <p:nvPr/>
          </p:nvSpPr>
          <p:spPr bwMode="auto">
            <a:xfrm>
              <a:off x="10421938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3" name="Rectangle 719"/>
            <p:cNvSpPr>
              <a:spLocks noChangeArrowheads="1"/>
            </p:cNvSpPr>
            <p:nvPr/>
          </p:nvSpPr>
          <p:spPr bwMode="auto">
            <a:xfrm>
              <a:off x="10421938" y="31337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4" name="Rectangle 720"/>
            <p:cNvSpPr>
              <a:spLocks noChangeArrowheads="1"/>
            </p:cNvSpPr>
            <p:nvPr/>
          </p:nvSpPr>
          <p:spPr bwMode="auto">
            <a:xfrm>
              <a:off x="10421938" y="33972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5" name="Rectangle 721"/>
            <p:cNvSpPr>
              <a:spLocks noChangeArrowheads="1"/>
            </p:cNvSpPr>
            <p:nvPr/>
          </p:nvSpPr>
          <p:spPr bwMode="auto">
            <a:xfrm>
              <a:off x="10739438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6" name="Rectangle 722"/>
            <p:cNvSpPr>
              <a:spLocks noChangeArrowheads="1"/>
            </p:cNvSpPr>
            <p:nvPr/>
          </p:nvSpPr>
          <p:spPr bwMode="auto">
            <a:xfrm>
              <a:off x="10739438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7" name="Rectangle 723"/>
            <p:cNvSpPr>
              <a:spLocks noChangeArrowheads="1"/>
            </p:cNvSpPr>
            <p:nvPr/>
          </p:nvSpPr>
          <p:spPr bwMode="auto">
            <a:xfrm>
              <a:off x="10739438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8" name="Rectangle 724"/>
            <p:cNvSpPr>
              <a:spLocks noChangeArrowheads="1"/>
            </p:cNvSpPr>
            <p:nvPr/>
          </p:nvSpPr>
          <p:spPr bwMode="auto">
            <a:xfrm>
              <a:off x="10739438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9" name="Rectangle 725"/>
            <p:cNvSpPr>
              <a:spLocks noChangeArrowheads="1"/>
            </p:cNvSpPr>
            <p:nvPr/>
          </p:nvSpPr>
          <p:spPr bwMode="auto">
            <a:xfrm>
              <a:off x="10739438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0" name="Rectangle 726"/>
            <p:cNvSpPr>
              <a:spLocks noChangeArrowheads="1"/>
            </p:cNvSpPr>
            <p:nvPr/>
          </p:nvSpPr>
          <p:spPr bwMode="auto">
            <a:xfrm>
              <a:off x="10739438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1" name="Rectangle 727"/>
            <p:cNvSpPr>
              <a:spLocks noChangeArrowheads="1"/>
            </p:cNvSpPr>
            <p:nvPr/>
          </p:nvSpPr>
          <p:spPr bwMode="auto">
            <a:xfrm>
              <a:off x="10739438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2" name="Rectangle 728"/>
            <p:cNvSpPr>
              <a:spLocks noChangeArrowheads="1"/>
            </p:cNvSpPr>
            <p:nvPr/>
          </p:nvSpPr>
          <p:spPr bwMode="auto">
            <a:xfrm>
              <a:off x="10739438" y="1828800"/>
              <a:ext cx="190500" cy="1920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3" name="Rectangle 729"/>
            <p:cNvSpPr>
              <a:spLocks noChangeArrowheads="1"/>
            </p:cNvSpPr>
            <p:nvPr/>
          </p:nvSpPr>
          <p:spPr bwMode="auto">
            <a:xfrm>
              <a:off x="10739438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4" name="Rectangle 730"/>
            <p:cNvSpPr>
              <a:spLocks noChangeArrowheads="1"/>
            </p:cNvSpPr>
            <p:nvPr/>
          </p:nvSpPr>
          <p:spPr bwMode="auto">
            <a:xfrm>
              <a:off x="10739438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5" name="Rectangle 731"/>
            <p:cNvSpPr>
              <a:spLocks noChangeArrowheads="1"/>
            </p:cNvSpPr>
            <p:nvPr/>
          </p:nvSpPr>
          <p:spPr bwMode="auto">
            <a:xfrm>
              <a:off x="10739438" y="26130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6" name="Rectangle 732"/>
            <p:cNvSpPr>
              <a:spLocks noChangeArrowheads="1"/>
            </p:cNvSpPr>
            <p:nvPr/>
          </p:nvSpPr>
          <p:spPr bwMode="auto">
            <a:xfrm>
              <a:off x="10739438" y="287178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7" name="Rectangle 733"/>
            <p:cNvSpPr>
              <a:spLocks noChangeArrowheads="1"/>
            </p:cNvSpPr>
            <p:nvPr/>
          </p:nvSpPr>
          <p:spPr bwMode="auto">
            <a:xfrm>
              <a:off x="10739438" y="31337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8" name="Rectangle 734"/>
            <p:cNvSpPr>
              <a:spLocks noChangeArrowheads="1"/>
            </p:cNvSpPr>
            <p:nvPr/>
          </p:nvSpPr>
          <p:spPr bwMode="auto">
            <a:xfrm>
              <a:off x="11052175" y="0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9" name="Rectangle 735"/>
            <p:cNvSpPr>
              <a:spLocks noChangeArrowheads="1"/>
            </p:cNvSpPr>
            <p:nvPr/>
          </p:nvSpPr>
          <p:spPr bwMode="auto">
            <a:xfrm>
              <a:off x="11052175" y="261938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0" name="Rectangle 736"/>
            <p:cNvSpPr>
              <a:spLocks noChangeArrowheads="1"/>
            </p:cNvSpPr>
            <p:nvPr/>
          </p:nvSpPr>
          <p:spPr bwMode="auto">
            <a:xfrm>
              <a:off x="11052175" y="52070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1" name="Rectangle 737"/>
            <p:cNvSpPr>
              <a:spLocks noChangeArrowheads="1"/>
            </p:cNvSpPr>
            <p:nvPr/>
          </p:nvSpPr>
          <p:spPr bwMode="auto">
            <a:xfrm>
              <a:off x="11052175" y="78422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2" name="Rectangle 738"/>
            <p:cNvSpPr>
              <a:spLocks noChangeArrowheads="1"/>
            </p:cNvSpPr>
            <p:nvPr/>
          </p:nvSpPr>
          <p:spPr bwMode="auto">
            <a:xfrm>
              <a:off x="11052175" y="104616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3" name="Rectangle 739"/>
            <p:cNvSpPr>
              <a:spLocks noChangeArrowheads="1"/>
            </p:cNvSpPr>
            <p:nvPr/>
          </p:nvSpPr>
          <p:spPr bwMode="auto">
            <a:xfrm>
              <a:off x="11052175" y="130492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4" name="Rectangle 740"/>
            <p:cNvSpPr>
              <a:spLocks noChangeArrowheads="1"/>
            </p:cNvSpPr>
            <p:nvPr/>
          </p:nvSpPr>
          <p:spPr bwMode="auto">
            <a:xfrm>
              <a:off x="11052175" y="1566863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5" name="Rectangle 741"/>
            <p:cNvSpPr>
              <a:spLocks noChangeArrowheads="1"/>
            </p:cNvSpPr>
            <p:nvPr/>
          </p:nvSpPr>
          <p:spPr bwMode="auto">
            <a:xfrm>
              <a:off x="1136967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6" name="Rectangle 742"/>
            <p:cNvSpPr>
              <a:spLocks noChangeArrowheads="1"/>
            </p:cNvSpPr>
            <p:nvPr/>
          </p:nvSpPr>
          <p:spPr bwMode="auto">
            <a:xfrm>
              <a:off x="1136967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7" name="Rectangle 743"/>
            <p:cNvSpPr>
              <a:spLocks noChangeArrowheads="1"/>
            </p:cNvSpPr>
            <p:nvPr/>
          </p:nvSpPr>
          <p:spPr bwMode="auto">
            <a:xfrm>
              <a:off x="1136967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8" name="Rectangle 744"/>
            <p:cNvSpPr>
              <a:spLocks noChangeArrowheads="1"/>
            </p:cNvSpPr>
            <p:nvPr/>
          </p:nvSpPr>
          <p:spPr bwMode="auto">
            <a:xfrm>
              <a:off x="1136967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9" name="Rectangle 745"/>
            <p:cNvSpPr>
              <a:spLocks noChangeArrowheads="1"/>
            </p:cNvSpPr>
            <p:nvPr/>
          </p:nvSpPr>
          <p:spPr bwMode="auto">
            <a:xfrm>
              <a:off x="1136967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0" name="Rectangle 746"/>
            <p:cNvSpPr>
              <a:spLocks noChangeArrowheads="1"/>
            </p:cNvSpPr>
            <p:nvPr/>
          </p:nvSpPr>
          <p:spPr bwMode="auto">
            <a:xfrm>
              <a:off x="1136967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1" name="Rectangle 747"/>
            <p:cNvSpPr>
              <a:spLocks noChangeArrowheads="1"/>
            </p:cNvSpPr>
            <p:nvPr/>
          </p:nvSpPr>
          <p:spPr bwMode="auto">
            <a:xfrm>
              <a:off x="1136967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2" name="Rectangle 748"/>
            <p:cNvSpPr>
              <a:spLocks noChangeArrowheads="1"/>
            </p:cNvSpPr>
            <p:nvPr/>
          </p:nvSpPr>
          <p:spPr bwMode="auto">
            <a:xfrm>
              <a:off x="1136967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3" name="Rectangle 749"/>
            <p:cNvSpPr>
              <a:spLocks noChangeArrowheads="1"/>
            </p:cNvSpPr>
            <p:nvPr/>
          </p:nvSpPr>
          <p:spPr bwMode="auto">
            <a:xfrm>
              <a:off x="11369675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4" name="Rectangle 750"/>
            <p:cNvSpPr>
              <a:spLocks noChangeArrowheads="1"/>
            </p:cNvSpPr>
            <p:nvPr/>
          </p:nvSpPr>
          <p:spPr bwMode="auto">
            <a:xfrm>
              <a:off x="11687175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5" name="Rectangle 751"/>
            <p:cNvSpPr>
              <a:spLocks noChangeArrowheads="1"/>
            </p:cNvSpPr>
            <p:nvPr/>
          </p:nvSpPr>
          <p:spPr bwMode="auto">
            <a:xfrm>
              <a:off x="11687175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6" name="Rectangle 752"/>
            <p:cNvSpPr>
              <a:spLocks noChangeArrowheads="1"/>
            </p:cNvSpPr>
            <p:nvPr/>
          </p:nvSpPr>
          <p:spPr bwMode="auto">
            <a:xfrm>
              <a:off x="11687175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7" name="Rectangle 753"/>
            <p:cNvSpPr>
              <a:spLocks noChangeArrowheads="1"/>
            </p:cNvSpPr>
            <p:nvPr/>
          </p:nvSpPr>
          <p:spPr bwMode="auto">
            <a:xfrm>
              <a:off x="11687175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8" name="Rectangle 754"/>
            <p:cNvSpPr>
              <a:spLocks noChangeArrowheads="1"/>
            </p:cNvSpPr>
            <p:nvPr/>
          </p:nvSpPr>
          <p:spPr bwMode="auto">
            <a:xfrm>
              <a:off x="11687175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9" name="Rectangle 755"/>
            <p:cNvSpPr>
              <a:spLocks noChangeArrowheads="1"/>
            </p:cNvSpPr>
            <p:nvPr/>
          </p:nvSpPr>
          <p:spPr bwMode="auto">
            <a:xfrm>
              <a:off x="11687175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9" name="Rectangle 757"/>
            <p:cNvSpPr>
              <a:spLocks noChangeArrowheads="1"/>
            </p:cNvSpPr>
            <p:nvPr/>
          </p:nvSpPr>
          <p:spPr bwMode="auto">
            <a:xfrm>
              <a:off x="11687175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0" name="Rectangle 758"/>
            <p:cNvSpPr>
              <a:spLocks noChangeArrowheads="1"/>
            </p:cNvSpPr>
            <p:nvPr/>
          </p:nvSpPr>
          <p:spPr bwMode="auto">
            <a:xfrm>
              <a:off x="11687175" y="18288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1" name="Rectangle 759"/>
            <p:cNvSpPr>
              <a:spLocks noChangeArrowheads="1"/>
            </p:cNvSpPr>
            <p:nvPr/>
          </p:nvSpPr>
          <p:spPr bwMode="auto">
            <a:xfrm>
              <a:off x="11687175" y="208915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2" name="Rectangle 760"/>
            <p:cNvSpPr>
              <a:spLocks noChangeArrowheads="1"/>
            </p:cNvSpPr>
            <p:nvPr/>
          </p:nvSpPr>
          <p:spPr bwMode="auto">
            <a:xfrm>
              <a:off x="11687175" y="235108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3" name="Rectangle 761"/>
            <p:cNvSpPr>
              <a:spLocks noChangeArrowheads="1"/>
            </p:cNvSpPr>
            <p:nvPr/>
          </p:nvSpPr>
          <p:spPr bwMode="auto">
            <a:xfrm>
              <a:off x="12001500" y="0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4" name="Rectangle 762"/>
            <p:cNvSpPr>
              <a:spLocks noChangeArrowheads="1"/>
            </p:cNvSpPr>
            <p:nvPr/>
          </p:nvSpPr>
          <p:spPr bwMode="auto">
            <a:xfrm>
              <a:off x="12001500" y="26193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5" name="Rectangle 763"/>
            <p:cNvSpPr>
              <a:spLocks noChangeArrowheads="1"/>
            </p:cNvSpPr>
            <p:nvPr/>
          </p:nvSpPr>
          <p:spPr bwMode="auto">
            <a:xfrm>
              <a:off x="12001500" y="52070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6" name="Rectangle 764"/>
            <p:cNvSpPr>
              <a:spLocks noChangeArrowheads="1"/>
            </p:cNvSpPr>
            <p:nvPr/>
          </p:nvSpPr>
          <p:spPr bwMode="auto">
            <a:xfrm>
              <a:off x="12001500" y="78422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7" name="Rectangle 765"/>
            <p:cNvSpPr>
              <a:spLocks noChangeArrowheads="1"/>
            </p:cNvSpPr>
            <p:nvPr/>
          </p:nvSpPr>
          <p:spPr bwMode="auto">
            <a:xfrm>
              <a:off x="12001500" y="104616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8" name="Rectangle 766"/>
            <p:cNvSpPr>
              <a:spLocks noChangeArrowheads="1"/>
            </p:cNvSpPr>
            <p:nvPr/>
          </p:nvSpPr>
          <p:spPr bwMode="auto">
            <a:xfrm>
              <a:off x="12001500" y="130492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9" name="Rectangle 767"/>
            <p:cNvSpPr>
              <a:spLocks noChangeArrowheads="1"/>
            </p:cNvSpPr>
            <p:nvPr/>
          </p:nvSpPr>
          <p:spPr bwMode="auto">
            <a:xfrm>
              <a:off x="12001500" y="156686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5" name="Subtítulo 2">
            <a:extLst>
              <a:ext uri="{FF2B5EF4-FFF2-40B4-BE49-F238E27FC236}">
                <a16:creationId xmlns:a16="http://schemas.microsoft.com/office/drawing/2014/main" id="{8F5EBE8E-EF1E-447F-81BD-E6002D878706}"/>
              </a:ext>
            </a:extLst>
          </p:cNvPr>
          <p:cNvSpPr txBox="1">
            <a:spLocks/>
          </p:cNvSpPr>
          <p:nvPr/>
        </p:nvSpPr>
        <p:spPr>
          <a:xfrm>
            <a:off x="0" y="3952061"/>
            <a:ext cx="6772506" cy="1770104"/>
          </a:xfrm>
          <a:prstGeom prst="rect">
            <a:avLst/>
          </a:prstGeom>
          <a:solidFill>
            <a:srgbClr val="407A69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SERVICIO</a:t>
            </a:r>
            <a:r>
              <a:rPr kumimoji="0" lang="es-ES" sz="1800" b="1" i="0" u="none" strike="noStrike" kern="1200" cap="none" spc="0" normalizeH="0" noProof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DE ONCOLOGÍA MÉDICA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COMPLEJO </a:t>
            </a:r>
            <a:r>
              <a:rPr kumimoji="0" lang="es-ES" sz="1800" b="1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HOSPITALARIO UNIVERSITARIO DE </a:t>
            </a:r>
            <a:r>
              <a:rPr kumimoji="0" lang="es-ES" sz="1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BADAJOZ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lang="es-ES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CURSO DE URGENCIAS PARA MÉDICOS INTERNOS RESIDENTES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12 DE NOVIEMBRE</a:t>
            </a:r>
            <a:r>
              <a:rPr kumimoji="0" lang="es-ES" sz="1800" b="1" i="0" u="none" strike="noStrike" kern="1200" cap="none" spc="0" normalizeH="0" noProof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DE 2020</a:t>
            </a:r>
            <a:endParaRPr kumimoji="0" lang="es-ES" sz="1800" b="1" i="0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57" name="Título 1">
            <a:extLst>
              <a:ext uri="{FF2B5EF4-FFF2-40B4-BE49-F238E27FC236}">
                <a16:creationId xmlns:a16="http://schemas.microsoft.com/office/drawing/2014/main" id="{B412DB36-E8C6-4230-AF98-FE3979539EDD}"/>
              </a:ext>
            </a:extLst>
          </p:cNvPr>
          <p:cNvSpPr txBox="1">
            <a:spLocks/>
          </p:cNvSpPr>
          <p:nvPr/>
        </p:nvSpPr>
        <p:spPr>
          <a:xfrm>
            <a:off x="0" y="1528599"/>
            <a:ext cx="12192000" cy="1646302"/>
          </a:xfrm>
          <a:prstGeom prst="rect">
            <a:avLst/>
          </a:prstGeom>
          <a:solidFill>
            <a:srgbClr val="2E946B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MANEJO DEL DOLOR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Y SEDACIÓN EN URGENCIAS</a:t>
            </a:r>
            <a:endParaRPr kumimoji="0" lang="es-ES" sz="5400" b="1" i="0" u="none" strike="noStrike" kern="1200" cap="none" spc="0" normalizeH="0" baseline="0" noProof="0" dirty="0"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6875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5">
            <a:extLst>
              <a:ext uri="{FF2B5EF4-FFF2-40B4-BE49-F238E27FC236}">
                <a16:creationId xmlns:a16="http://schemas.microsoft.com/office/drawing/2014/main" id="{EDE97BD3-D383-4148-860F-A2274E6D98F0}"/>
              </a:ext>
            </a:extLst>
          </p:cNvPr>
          <p:cNvSpPr/>
          <p:nvPr/>
        </p:nvSpPr>
        <p:spPr>
          <a:xfrm>
            <a:off x="6132058" y="0"/>
            <a:ext cx="605994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4" name="Group 2">
            <a:extLst>
              <a:ext uri="{FF2B5EF4-FFF2-40B4-BE49-F238E27FC236}">
                <a16:creationId xmlns:a16="http://schemas.microsoft.com/office/drawing/2014/main" id="{E978DD85-8F8A-428F-ADA2-E3836EBFBDD3}"/>
              </a:ext>
            </a:extLst>
          </p:cNvPr>
          <p:cNvGrpSpPr/>
          <p:nvPr/>
        </p:nvGrpSpPr>
        <p:grpSpPr>
          <a:xfrm>
            <a:off x="4606471" y="29028"/>
            <a:ext cx="1525587" cy="6828972"/>
            <a:chOff x="4606471" y="29028"/>
            <a:chExt cx="1525587" cy="6828972"/>
          </a:xfrm>
        </p:grpSpPr>
        <p:sp>
          <p:nvSpPr>
            <p:cNvPr id="135" name="Rectangle 479">
              <a:extLst>
                <a:ext uri="{FF2B5EF4-FFF2-40B4-BE49-F238E27FC236}">
                  <a16:creationId xmlns:a16="http://schemas.microsoft.com/office/drawing/2014/main" id="{BCC55D0A-8AA2-48AD-BC5D-2231752423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6666706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Rectangle 492">
              <a:extLst>
                <a:ext uri="{FF2B5EF4-FFF2-40B4-BE49-F238E27FC236}">
                  <a16:creationId xmlns:a16="http://schemas.microsoft.com/office/drawing/2014/main" id="{EA38B56A-BBB5-4E99-A6A8-982302255D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39970" y="6349999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501">
              <a:extLst>
                <a:ext uri="{FF2B5EF4-FFF2-40B4-BE49-F238E27FC236}">
                  <a16:creationId xmlns:a16="http://schemas.microsoft.com/office/drawing/2014/main" id="{AE62BDFC-5100-4E4B-AC45-F55358F09F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80415" y="6034880"/>
              <a:ext cx="187325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Rectangle 510">
              <a:extLst>
                <a:ext uri="{FF2B5EF4-FFF2-40B4-BE49-F238E27FC236}">
                  <a16:creationId xmlns:a16="http://schemas.microsoft.com/office/drawing/2014/main" id="{E4E4B2D1-912C-4792-89F6-97ADADF252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5718968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520">
              <a:extLst>
                <a:ext uri="{FF2B5EF4-FFF2-40B4-BE49-F238E27FC236}">
                  <a16:creationId xmlns:a16="http://schemas.microsoft.com/office/drawing/2014/main" id="{BAC97F24-1846-463B-9DAC-DDB8F4BB06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5401468"/>
              <a:ext cx="190500" cy="1920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Rectangle 531">
              <a:extLst>
                <a:ext uri="{FF2B5EF4-FFF2-40B4-BE49-F238E27FC236}">
                  <a16:creationId xmlns:a16="http://schemas.microsoft.com/office/drawing/2014/main" id="{78CB75AB-067E-4BA4-835B-90A4D2B2A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5087143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532">
              <a:extLst>
                <a:ext uri="{FF2B5EF4-FFF2-40B4-BE49-F238E27FC236}">
                  <a16:creationId xmlns:a16="http://schemas.microsoft.com/office/drawing/2014/main" id="{73DC148F-F801-42AB-A65E-1B8AF356E4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5087143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Rectangle 541">
              <a:extLst>
                <a:ext uri="{FF2B5EF4-FFF2-40B4-BE49-F238E27FC236}">
                  <a16:creationId xmlns:a16="http://schemas.microsoft.com/office/drawing/2014/main" id="{AF907646-5F02-4DBD-AB1A-0E0CA41FD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39970" y="4770437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543">
              <a:extLst>
                <a:ext uri="{FF2B5EF4-FFF2-40B4-BE49-F238E27FC236}">
                  <a16:creationId xmlns:a16="http://schemas.microsoft.com/office/drawing/2014/main" id="{42DF59CC-E344-45DA-9490-80495EF7CA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8477" y="4771231"/>
              <a:ext cx="192088" cy="190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Rectangle 564">
              <a:extLst>
                <a:ext uri="{FF2B5EF4-FFF2-40B4-BE49-F238E27FC236}">
                  <a16:creationId xmlns:a16="http://schemas.microsoft.com/office/drawing/2014/main" id="{04403EDA-29C5-4CBE-9792-F1D9C7BDE4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413940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Rectangle 565">
              <a:extLst>
                <a:ext uri="{FF2B5EF4-FFF2-40B4-BE49-F238E27FC236}">
                  <a16:creationId xmlns:a16="http://schemas.microsoft.com/office/drawing/2014/main" id="{3FD4998F-8689-4A52-A471-46868B441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4139406"/>
              <a:ext cx="190500" cy="1920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Rectangle 574">
              <a:extLst>
                <a:ext uri="{FF2B5EF4-FFF2-40B4-BE49-F238E27FC236}">
                  <a16:creationId xmlns:a16="http://schemas.microsoft.com/office/drawing/2014/main" id="{CCCC352F-6BDE-4BDF-B403-F871C96505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3821906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Rectangle 582">
              <a:extLst>
                <a:ext uri="{FF2B5EF4-FFF2-40B4-BE49-F238E27FC236}">
                  <a16:creationId xmlns:a16="http://schemas.microsoft.com/office/drawing/2014/main" id="{B3742970-90E4-4129-A90B-C9EC6F1A9B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39970" y="3508374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Rectangle 584">
              <a:extLst>
                <a:ext uri="{FF2B5EF4-FFF2-40B4-BE49-F238E27FC236}">
                  <a16:creationId xmlns:a16="http://schemas.microsoft.com/office/drawing/2014/main" id="{D9B41F23-5C7A-4493-ADA1-62BBB8C757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8477" y="350916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Rectangle 594">
              <a:extLst>
                <a:ext uri="{FF2B5EF4-FFF2-40B4-BE49-F238E27FC236}">
                  <a16:creationId xmlns:a16="http://schemas.microsoft.com/office/drawing/2014/main" id="{751D9125-8BEE-498B-B257-81F48E0CE1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3191668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Rectangle 596">
              <a:extLst>
                <a:ext uri="{FF2B5EF4-FFF2-40B4-BE49-F238E27FC236}">
                  <a16:creationId xmlns:a16="http://schemas.microsoft.com/office/drawing/2014/main" id="{ABFE0DE3-2E1C-4F45-B547-57241C5E57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9271" y="3192462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Rectangle 597">
              <a:extLst>
                <a:ext uri="{FF2B5EF4-FFF2-40B4-BE49-F238E27FC236}">
                  <a16:creationId xmlns:a16="http://schemas.microsoft.com/office/drawing/2014/main" id="{7A76D0AF-2FD3-4376-A853-46E483510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157333" y="3192462"/>
              <a:ext cx="190500" cy="190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Rectangle 604">
              <a:extLst>
                <a:ext uri="{FF2B5EF4-FFF2-40B4-BE49-F238E27FC236}">
                  <a16:creationId xmlns:a16="http://schemas.microsoft.com/office/drawing/2014/main" id="{DE93C19E-C9B7-44F1-90FF-457C56BEBE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2877343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Rectangle 605">
              <a:extLst>
                <a:ext uri="{FF2B5EF4-FFF2-40B4-BE49-F238E27FC236}">
                  <a16:creationId xmlns:a16="http://schemas.microsoft.com/office/drawing/2014/main" id="{C7D8021A-87F5-4E96-A1D8-6044DEE168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2877343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Rectangle 614">
              <a:extLst>
                <a:ext uri="{FF2B5EF4-FFF2-40B4-BE49-F238E27FC236}">
                  <a16:creationId xmlns:a16="http://schemas.microsoft.com/office/drawing/2014/main" id="{A342859F-2295-48C5-82EE-A1BA182646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2559843"/>
              <a:ext cx="190500" cy="1920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Rectangle 615">
              <a:extLst>
                <a:ext uri="{FF2B5EF4-FFF2-40B4-BE49-F238E27FC236}">
                  <a16:creationId xmlns:a16="http://schemas.microsoft.com/office/drawing/2014/main" id="{B4280CD3-96F2-4A7C-936F-E004A6520A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9271" y="2560637"/>
              <a:ext cx="190500" cy="190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Rectangle 625">
              <a:extLst>
                <a:ext uri="{FF2B5EF4-FFF2-40B4-BE49-F238E27FC236}">
                  <a16:creationId xmlns:a16="http://schemas.microsoft.com/office/drawing/2014/main" id="{10355D7F-8658-48F5-A484-B6075D01EC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2351" y="2243930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Rectangle 626">
              <a:extLst>
                <a:ext uri="{FF2B5EF4-FFF2-40B4-BE49-F238E27FC236}">
                  <a16:creationId xmlns:a16="http://schemas.microsoft.com/office/drawing/2014/main" id="{77AB15FF-28C9-4BCD-8516-F9020A8369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80414" y="2243930"/>
              <a:ext cx="187325" cy="1920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Rectangle 628">
              <a:extLst>
                <a:ext uri="{FF2B5EF4-FFF2-40B4-BE49-F238E27FC236}">
                  <a16:creationId xmlns:a16="http://schemas.microsoft.com/office/drawing/2014/main" id="{BC5B1458-54CD-4579-9EE1-CC0E5EBCD3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158921" y="2244724"/>
              <a:ext cx="187325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Rectangle 635">
              <a:extLst>
                <a:ext uri="{FF2B5EF4-FFF2-40B4-BE49-F238E27FC236}">
                  <a16:creationId xmlns:a16="http://schemas.microsoft.com/office/drawing/2014/main" id="{2C87DDF3-A89A-4C91-A583-6DA9036E56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39970" y="1928812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Rectangle 636">
              <a:extLst>
                <a:ext uri="{FF2B5EF4-FFF2-40B4-BE49-F238E27FC236}">
                  <a16:creationId xmlns:a16="http://schemas.microsoft.com/office/drawing/2014/main" id="{3C91DB7D-D4A2-452C-AF71-12E70D5650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033" y="19288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Rectangle 653">
              <a:extLst>
                <a:ext uri="{FF2B5EF4-FFF2-40B4-BE49-F238E27FC236}">
                  <a16:creationId xmlns:a16="http://schemas.microsoft.com/office/drawing/2014/main" id="{4B58C42E-4482-415B-B410-F321091C68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129778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Rectangle 654">
              <a:extLst>
                <a:ext uri="{FF2B5EF4-FFF2-40B4-BE49-F238E27FC236}">
                  <a16:creationId xmlns:a16="http://schemas.microsoft.com/office/drawing/2014/main" id="{E5F8547A-2C62-4331-860C-9D5125EE52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827" y="1297781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Rectangle 666">
              <a:extLst>
                <a:ext uri="{FF2B5EF4-FFF2-40B4-BE49-F238E27FC236}">
                  <a16:creationId xmlns:a16="http://schemas.microsoft.com/office/drawing/2014/main" id="{B2EF82F2-FCC5-44B1-95F1-101A54D862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40764" y="980281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Rectangle 668">
              <a:extLst>
                <a:ext uri="{FF2B5EF4-FFF2-40B4-BE49-F238E27FC236}">
                  <a16:creationId xmlns:a16="http://schemas.microsoft.com/office/drawing/2014/main" id="{6F48CC4F-0909-4DEE-8F76-88A2B4C5A2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9271" y="981075"/>
              <a:ext cx="190500" cy="190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Rectangle 679">
              <a:extLst>
                <a:ext uri="{FF2B5EF4-FFF2-40B4-BE49-F238E27FC236}">
                  <a16:creationId xmlns:a16="http://schemas.microsoft.com/office/drawing/2014/main" id="{0D8F642C-9F5D-4BC6-B473-AD06D8E004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9620" y="665162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Rectangle 680">
              <a:extLst>
                <a:ext uri="{FF2B5EF4-FFF2-40B4-BE49-F238E27FC236}">
                  <a16:creationId xmlns:a16="http://schemas.microsoft.com/office/drawing/2014/main" id="{6E463D6C-7C3A-4FC6-AB6B-C06A7F5F4C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20064" y="665956"/>
              <a:ext cx="188913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Rectangle 692">
              <a:extLst>
                <a:ext uri="{FF2B5EF4-FFF2-40B4-BE49-F238E27FC236}">
                  <a16:creationId xmlns:a16="http://schemas.microsoft.com/office/drawing/2014/main" id="{1CE8B766-E2C4-4F26-9183-981935B863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939970" y="349249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693">
              <a:extLst>
                <a:ext uri="{FF2B5EF4-FFF2-40B4-BE49-F238E27FC236}">
                  <a16:creationId xmlns:a16="http://schemas.microsoft.com/office/drawing/2014/main" id="{B643FF84-A577-489F-9A18-2C1F2F6F4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678033" y="349249"/>
              <a:ext cx="192088" cy="1920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704">
              <a:extLst>
                <a:ext uri="{FF2B5EF4-FFF2-40B4-BE49-F238E27FC236}">
                  <a16:creationId xmlns:a16="http://schemas.microsoft.com/office/drawing/2014/main" id="{BCE545FF-741B-48CF-A2C2-BCD147C336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9271" y="33337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654">
              <a:extLst>
                <a:ext uri="{FF2B5EF4-FFF2-40B4-BE49-F238E27FC236}">
                  <a16:creationId xmlns:a16="http://schemas.microsoft.com/office/drawing/2014/main" id="{BEA01E68-B4E5-4F85-ABF2-3E2C90D9FE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091000" y="1293472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679">
              <a:extLst>
                <a:ext uri="{FF2B5EF4-FFF2-40B4-BE49-F238E27FC236}">
                  <a16:creationId xmlns:a16="http://schemas.microsoft.com/office/drawing/2014/main" id="{B2BBFA6B-0EC2-4B16-90EE-7D59BFD576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091793" y="660853"/>
              <a:ext cx="188913" cy="1920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680">
              <a:extLst>
                <a:ext uri="{FF2B5EF4-FFF2-40B4-BE49-F238E27FC236}">
                  <a16:creationId xmlns:a16="http://schemas.microsoft.com/office/drawing/2014/main" id="{9869EAD4-C8E6-4640-8302-F704E4C85A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4832237" y="661647"/>
              <a:ext cx="188913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693">
              <a:extLst>
                <a:ext uri="{FF2B5EF4-FFF2-40B4-BE49-F238E27FC236}">
                  <a16:creationId xmlns:a16="http://schemas.microsoft.com/office/drawing/2014/main" id="{7A3608E6-DA99-43CA-9C76-94494342AD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090206" y="344940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704">
              <a:extLst>
                <a:ext uri="{FF2B5EF4-FFF2-40B4-BE49-F238E27FC236}">
                  <a16:creationId xmlns:a16="http://schemas.microsoft.com/office/drawing/2014/main" id="{4119E0FC-82C0-45DA-8634-9353C486FF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4831444" y="2902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654">
              <a:extLst>
                <a:ext uri="{FF2B5EF4-FFF2-40B4-BE49-F238E27FC236}">
                  <a16:creationId xmlns:a16="http://schemas.microsoft.com/office/drawing/2014/main" id="{0705176E-C292-4AE7-91B4-98E6C0BBF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5410312" y="162435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704">
              <a:extLst>
                <a:ext uri="{FF2B5EF4-FFF2-40B4-BE49-F238E27FC236}">
                  <a16:creationId xmlns:a16="http://schemas.microsoft.com/office/drawing/2014/main" id="{249183BF-210D-4DD2-8AAF-A07937F991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4606471" y="326571"/>
              <a:ext cx="190500" cy="190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0" name="Group 3">
            <a:extLst>
              <a:ext uri="{FF2B5EF4-FFF2-40B4-BE49-F238E27FC236}">
                <a16:creationId xmlns:a16="http://schemas.microsoft.com/office/drawing/2014/main" id="{9086495E-9998-406F-ACE6-C3CBDF238F29}"/>
              </a:ext>
            </a:extLst>
          </p:cNvPr>
          <p:cNvGrpSpPr/>
          <p:nvPr/>
        </p:nvGrpSpPr>
        <p:grpSpPr>
          <a:xfrm>
            <a:off x="580572" y="1782177"/>
            <a:ext cx="493486" cy="493486"/>
            <a:chOff x="580572" y="1782177"/>
            <a:chExt cx="493486" cy="493486"/>
          </a:xfrm>
        </p:grpSpPr>
        <p:sp>
          <p:nvSpPr>
            <p:cNvPr id="181" name="Rectangle 116">
              <a:extLst>
                <a:ext uri="{FF2B5EF4-FFF2-40B4-BE49-F238E27FC236}">
                  <a16:creationId xmlns:a16="http://schemas.microsoft.com/office/drawing/2014/main" id="{70567E70-6E18-4E80-9602-67EB4DE21FBF}"/>
                </a:ext>
              </a:extLst>
            </p:cNvPr>
            <p:cNvSpPr/>
            <p:nvPr/>
          </p:nvSpPr>
          <p:spPr>
            <a:xfrm>
              <a:off x="580572" y="1782177"/>
              <a:ext cx="493486" cy="4934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2" name="Freeform 105">
              <a:extLst>
                <a:ext uri="{FF2B5EF4-FFF2-40B4-BE49-F238E27FC236}">
                  <a16:creationId xmlns:a16="http://schemas.microsoft.com/office/drawing/2014/main" id="{9C28D871-4702-4F96-B68E-0688B9419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1896464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3" name="Group 7">
            <a:extLst>
              <a:ext uri="{FF2B5EF4-FFF2-40B4-BE49-F238E27FC236}">
                <a16:creationId xmlns:a16="http://schemas.microsoft.com/office/drawing/2014/main" id="{715684E1-CD50-4772-B5B2-DB00468CD0C9}"/>
              </a:ext>
            </a:extLst>
          </p:cNvPr>
          <p:cNvGrpSpPr/>
          <p:nvPr/>
        </p:nvGrpSpPr>
        <p:grpSpPr>
          <a:xfrm>
            <a:off x="580572" y="2882871"/>
            <a:ext cx="493486" cy="493486"/>
            <a:chOff x="580572" y="2882871"/>
            <a:chExt cx="493486" cy="493486"/>
          </a:xfrm>
        </p:grpSpPr>
        <p:sp>
          <p:nvSpPr>
            <p:cNvPr id="184" name="Rectangle 117">
              <a:extLst>
                <a:ext uri="{FF2B5EF4-FFF2-40B4-BE49-F238E27FC236}">
                  <a16:creationId xmlns:a16="http://schemas.microsoft.com/office/drawing/2014/main" id="{C0649BDA-93F1-44EC-87B5-CF7CB2927F9B}"/>
                </a:ext>
              </a:extLst>
            </p:cNvPr>
            <p:cNvSpPr/>
            <p:nvPr/>
          </p:nvSpPr>
          <p:spPr>
            <a:xfrm>
              <a:off x="580572" y="2882871"/>
              <a:ext cx="493486" cy="4934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5" name="Freeform 108">
              <a:extLst>
                <a:ext uri="{FF2B5EF4-FFF2-40B4-BE49-F238E27FC236}">
                  <a16:creationId xmlns:a16="http://schemas.microsoft.com/office/drawing/2014/main" id="{8E7170B6-54ED-46D5-9DF5-1AF17631B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2997158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6" name="Group 8">
            <a:extLst>
              <a:ext uri="{FF2B5EF4-FFF2-40B4-BE49-F238E27FC236}">
                <a16:creationId xmlns:a16="http://schemas.microsoft.com/office/drawing/2014/main" id="{75D7C4BE-5F85-4C71-8ED2-18509BEBF556}"/>
              </a:ext>
            </a:extLst>
          </p:cNvPr>
          <p:cNvGrpSpPr/>
          <p:nvPr/>
        </p:nvGrpSpPr>
        <p:grpSpPr>
          <a:xfrm>
            <a:off x="580572" y="3983670"/>
            <a:ext cx="493486" cy="493486"/>
            <a:chOff x="580572" y="3983670"/>
            <a:chExt cx="493486" cy="493486"/>
          </a:xfrm>
        </p:grpSpPr>
        <p:sp>
          <p:nvSpPr>
            <p:cNvPr id="187" name="Rectangle 118">
              <a:extLst>
                <a:ext uri="{FF2B5EF4-FFF2-40B4-BE49-F238E27FC236}">
                  <a16:creationId xmlns:a16="http://schemas.microsoft.com/office/drawing/2014/main" id="{02D0C982-D447-455A-94A7-A26F185E90A3}"/>
                </a:ext>
              </a:extLst>
            </p:cNvPr>
            <p:cNvSpPr/>
            <p:nvPr/>
          </p:nvSpPr>
          <p:spPr>
            <a:xfrm>
              <a:off x="580572" y="3983670"/>
              <a:ext cx="493486" cy="49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8" name="Freeform 111">
              <a:extLst>
                <a:ext uri="{FF2B5EF4-FFF2-40B4-BE49-F238E27FC236}">
                  <a16:creationId xmlns:a16="http://schemas.microsoft.com/office/drawing/2014/main" id="{8F96F337-DF6E-40CF-BE71-7767BDB05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4097957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9" name="Group 9">
            <a:extLst>
              <a:ext uri="{FF2B5EF4-FFF2-40B4-BE49-F238E27FC236}">
                <a16:creationId xmlns:a16="http://schemas.microsoft.com/office/drawing/2014/main" id="{688A6179-BBDE-4003-8DE1-EFC8C19EACBA}"/>
              </a:ext>
            </a:extLst>
          </p:cNvPr>
          <p:cNvGrpSpPr/>
          <p:nvPr/>
        </p:nvGrpSpPr>
        <p:grpSpPr>
          <a:xfrm>
            <a:off x="580572" y="5076986"/>
            <a:ext cx="493486" cy="493486"/>
            <a:chOff x="580572" y="5076986"/>
            <a:chExt cx="493486" cy="493486"/>
          </a:xfrm>
        </p:grpSpPr>
        <p:sp>
          <p:nvSpPr>
            <p:cNvPr id="190" name="Rectangle 119">
              <a:extLst>
                <a:ext uri="{FF2B5EF4-FFF2-40B4-BE49-F238E27FC236}">
                  <a16:creationId xmlns:a16="http://schemas.microsoft.com/office/drawing/2014/main" id="{1310E9D0-1066-4549-8E17-C7E4FFECD7AC}"/>
                </a:ext>
              </a:extLst>
            </p:cNvPr>
            <p:cNvSpPr/>
            <p:nvPr/>
          </p:nvSpPr>
          <p:spPr>
            <a:xfrm>
              <a:off x="580572" y="5076986"/>
              <a:ext cx="493486" cy="4934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1" name="Freeform 114">
              <a:extLst>
                <a:ext uri="{FF2B5EF4-FFF2-40B4-BE49-F238E27FC236}">
                  <a16:creationId xmlns:a16="http://schemas.microsoft.com/office/drawing/2014/main" id="{B2280689-9BEA-43B3-BA70-F882A3FBC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5191273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92" name="TextBox 120">
            <a:extLst>
              <a:ext uri="{FF2B5EF4-FFF2-40B4-BE49-F238E27FC236}">
                <a16:creationId xmlns:a16="http://schemas.microsoft.com/office/drawing/2014/main" id="{972ADD5E-A8B0-41A9-834F-6F82E7638380}"/>
              </a:ext>
            </a:extLst>
          </p:cNvPr>
          <p:cNvSpPr txBox="1"/>
          <p:nvPr/>
        </p:nvSpPr>
        <p:spPr>
          <a:xfrm>
            <a:off x="1204685" y="1842915"/>
            <a:ext cx="36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60% sufren más de un tipo de dolor</a:t>
            </a:r>
          </a:p>
        </p:txBody>
      </p:sp>
      <p:sp>
        <p:nvSpPr>
          <p:cNvPr id="193" name="Rectangle 121">
            <a:extLst>
              <a:ext uri="{FF2B5EF4-FFF2-40B4-BE49-F238E27FC236}">
                <a16:creationId xmlns:a16="http://schemas.microsoft.com/office/drawing/2014/main" id="{7DE5F677-25F4-4811-81CA-14FEE5E93B82}"/>
              </a:ext>
            </a:extLst>
          </p:cNvPr>
          <p:cNvSpPr/>
          <p:nvPr/>
        </p:nvSpPr>
        <p:spPr>
          <a:xfrm>
            <a:off x="1204685" y="2806449"/>
            <a:ext cx="3528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Casi un 30% no reciben tratamiento analgésico adecuado</a:t>
            </a:r>
          </a:p>
        </p:txBody>
      </p:sp>
      <p:sp>
        <p:nvSpPr>
          <p:cNvPr id="194" name="Rectangle 122">
            <a:extLst>
              <a:ext uri="{FF2B5EF4-FFF2-40B4-BE49-F238E27FC236}">
                <a16:creationId xmlns:a16="http://schemas.microsoft.com/office/drawing/2014/main" id="{9CCFC509-1EC8-4D6A-9D55-0B23ABA5E0D3}"/>
              </a:ext>
            </a:extLst>
          </p:cNvPr>
          <p:cNvSpPr/>
          <p:nvPr/>
        </p:nvSpPr>
        <p:spPr>
          <a:xfrm>
            <a:off x="1204686" y="3907248"/>
            <a:ext cx="3528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La eficacia está condicionada por el perfil de efectos secundarios</a:t>
            </a:r>
          </a:p>
        </p:txBody>
      </p:sp>
      <p:sp>
        <p:nvSpPr>
          <p:cNvPr id="195" name="Rectangle 123">
            <a:extLst>
              <a:ext uri="{FF2B5EF4-FFF2-40B4-BE49-F238E27FC236}">
                <a16:creationId xmlns:a16="http://schemas.microsoft.com/office/drawing/2014/main" id="{EE2EE413-9D55-48B1-A6C8-97A104A878BE}"/>
              </a:ext>
            </a:extLst>
          </p:cNvPr>
          <p:cNvSpPr/>
          <p:nvPr/>
        </p:nvSpPr>
        <p:spPr>
          <a:xfrm>
            <a:off x="1204685" y="5000564"/>
            <a:ext cx="3582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50-80% presentan necesidades adicionales por cubrir</a:t>
            </a:r>
            <a:endParaRPr lang="id-ID" dirty="0">
              <a:solidFill>
                <a:schemeClr val="bg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3D2196-1C84-426C-98D1-E87475FF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40" y="1900048"/>
            <a:ext cx="4572000" cy="32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E54506D-9131-48B9-91A0-E05EE3A775CB}"/>
              </a:ext>
            </a:extLst>
          </p:cNvPr>
          <p:cNvSpPr/>
          <p:nvPr/>
        </p:nvSpPr>
        <p:spPr>
          <a:xfrm>
            <a:off x="7220402" y="5113931"/>
            <a:ext cx="3438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Dolor basal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923DDFC-F2B1-4E0D-B76B-66220AE4E724}"/>
              </a:ext>
            </a:extLst>
          </p:cNvPr>
          <p:cNvSpPr/>
          <p:nvPr/>
        </p:nvSpPr>
        <p:spPr>
          <a:xfrm rot="16200000">
            <a:off x="9364455" y="3075665"/>
            <a:ext cx="4445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Dolor </a:t>
            </a:r>
            <a:r>
              <a:rPr lang="es-E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irruptivo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99335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92" grpId="0" build="p"/>
      <p:bldP spid="193" grpId="0"/>
      <p:bldP spid="194" grpId="0"/>
      <p:bldP spid="195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 10">
            <a:extLst>
              <a:ext uri="{FF2B5EF4-FFF2-40B4-BE49-F238E27FC236}">
                <a16:creationId xmlns:a16="http://schemas.microsoft.com/office/drawing/2014/main" id="{05C35A94-3382-4A52-9233-8514FF36BC0E}"/>
              </a:ext>
            </a:extLst>
          </p:cNvPr>
          <p:cNvSpPr/>
          <p:nvPr/>
        </p:nvSpPr>
        <p:spPr>
          <a:xfrm>
            <a:off x="467361" y="4528468"/>
            <a:ext cx="11117780" cy="1298620"/>
          </a:xfrm>
          <a:custGeom>
            <a:avLst/>
            <a:gdLst>
              <a:gd name="connsiteX0" fmla="*/ 8947704 w 9430508"/>
              <a:gd name="connsiteY0" fmla="*/ 0 h 999986"/>
              <a:gd name="connsiteX1" fmla="*/ 9430508 w 9430508"/>
              <a:gd name="connsiteY1" fmla="*/ 499994 h 999986"/>
              <a:gd name="connsiteX2" fmla="*/ 8947704 w 9430508"/>
              <a:gd name="connsiteY2" fmla="*/ 999986 h 999986"/>
              <a:gd name="connsiteX3" fmla="*/ 8947704 w 9430508"/>
              <a:gd name="connsiteY3" fmla="*/ 734943 h 999986"/>
              <a:gd name="connsiteX4" fmla="*/ 0 w 9430508"/>
              <a:gd name="connsiteY4" fmla="*/ 734943 h 999986"/>
              <a:gd name="connsiteX5" fmla="*/ 0 w 9430508"/>
              <a:gd name="connsiteY5" fmla="*/ 265043 h 999986"/>
              <a:gd name="connsiteX6" fmla="*/ 8947704 w 9430508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30508" h="999986">
                <a:moveTo>
                  <a:pt x="8947704" y="0"/>
                </a:moveTo>
                <a:lnTo>
                  <a:pt x="9430508" y="499994"/>
                </a:lnTo>
                <a:lnTo>
                  <a:pt x="8947704" y="999986"/>
                </a:lnTo>
                <a:lnTo>
                  <a:pt x="8947704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8947704" y="2650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Freeform 10">
            <a:extLst>
              <a:ext uri="{FF2B5EF4-FFF2-40B4-BE49-F238E27FC236}">
                <a16:creationId xmlns:a16="http://schemas.microsoft.com/office/drawing/2014/main" id="{EC577392-1AEB-4352-B9E3-873D54F5FB0C}"/>
              </a:ext>
            </a:extLst>
          </p:cNvPr>
          <p:cNvSpPr/>
          <p:nvPr/>
        </p:nvSpPr>
        <p:spPr>
          <a:xfrm>
            <a:off x="1493785" y="3810996"/>
            <a:ext cx="10082113" cy="1298620"/>
          </a:xfrm>
          <a:custGeom>
            <a:avLst/>
            <a:gdLst>
              <a:gd name="connsiteX0" fmla="*/ 8947704 w 9430508"/>
              <a:gd name="connsiteY0" fmla="*/ 0 h 999986"/>
              <a:gd name="connsiteX1" fmla="*/ 9430508 w 9430508"/>
              <a:gd name="connsiteY1" fmla="*/ 499994 h 999986"/>
              <a:gd name="connsiteX2" fmla="*/ 8947704 w 9430508"/>
              <a:gd name="connsiteY2" fmla="*/ 999986 h 999986"/>
              <a:gd name="connsiteX3" fmla="*/ 8947704 w 9430508"/>
              <a:gd name="connsiteY3" fmla="*/ 734943 h 999986"/>
              <a:gd name="connsiteX4" fmla="*/ 0 w 9430508"/>
              <a:gd name="connsiteY4" fmla="*/ 734943 h 999986"/>
              <a:gd name="connsiteX5" fmla="*/ 0 w 9430508"/>
              <a:gd name="connsiteY5" fmla="*/ 265043 h 999986"/>
              <a:gd name="connsiteX6" fmla="*/ 8947704 w 9430508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30508" h="999986">
                <a:moveTo>
                  <a:pt x="8947704" y="0"/>
                </a:moveTo>
                <a:lnTo>
                  <a:pt x="9430508" y="499994"/>
                </a:lnTo>
                <a:lnTo>
                  <a:pt x="8947704" y="999986"/>
                </a:lnTo>
                <a:lnTo>
                  <a:pt x="8947704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8947704" y="2650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Freeform 11">
            <a:extLst>
              <a:ext uri="{FF2B5EF4-FFF2-40B4-BE49-F238E27FC236}">
                <a16:creationId xmlns:a16="http://schemas.microsoft.com/office/drawing/2014/main" id="{44EFD187-DA1F-4A67-8199-411936EE3EC5}"/>
              </a:ext>
            </a:extLst>
          </p:cNvPr>
          <p:cNvSpPr/>
          <p:nvPr/>
        </p:nvSpPr>
        <p:spPr>
          <a:xfrm rot="5400000">
            <a:off x="6519481" y="-668302"/>
            <a:ext cx="1298619" cy="8832699"/>
          </a:xfrm>
          <a:custGeom>
            <a:avLst/>
            <a:gdLst>
              <a:gd name="connsiteX0" fmla="*/ 0 w 999985"/>
              <a:gd name="connsiteY0" fmla="*/ 482805 h 7157209"/>
              <a:gd name="connsiteX1" fmla="*/ 499993 w 999985"/>
              <a:gd name="connsiteY1" fmla="*/ 0 h 7157209"/>
              <a:gd name="connsiteX2" fmla="*/ 999985 w 999985"/>
              <a:gd name="connsiteY2" fmla="*/ 482805 h 7157209"/>
              <a:gd name="connsiteX3" fmla="*/ 734943 w 999985"/>
              <a:gd name="connsiteY3" fmla="*/ 482805 h 7157209"/>
              <a:gd name="connsiteX4" fmla="*/ 734943 w 999985"/>
              <a:gd name="connsiteY4" fmla="*/ 7157209 h 7157209"/>
              <a:gd name="connsiteX5" fmla="*/ 265043 w 999985"/>
              <a:gd name="connsiteY5" fmla="*/ 7157209 h 7157209"/>
              <a:gd name="connsiteX6" fmla="*/ 265043 w 999985"/>
              <a:gd name="connsiteY6" fmla="*/ 482805 h 715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985" h="7157209">
                <a:moveTo>
                  <a:pt x="0" y="482805"/>
                </a:moveTo>
                <a:lnTo>
                  <a:pt x="499993" y="0"/>
                </a:lnTo>
                <a:lnTo>
                  <a:pt x="999985" y="482805"/>
                </a:lnTo>
                <a:lnTo>
                  <a:pt x="734943" y="482805"/>
                </a:lnTo>
                <a:lnTo>
                  <a:pt x="734943" y="7157209"/>
                </a:lnTo>
                <a:lnTo>
                  <a:pt x="265043" y="7157209"/>
                </a:lnTo>
                <a:lnTo>
                  <a:pt x="265043" y="4828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0" name="Freeform 12">
            <a:extLst>
              <a:ext uri="{FF2B5EF4-FFF2-40B4-BE49-F238E27FC236}">
                <a16:creationId xmlns:a16="http://schemas.microsoft.com/office/drawing/2014/main" id="{F176A242-C8A5-43B2-B383-D23ABF238546}"/>
              </a:ext>
            </a:extLst>
          </p:cNvPr>
          <p:cNvSpPr/>
          <p:nvPr/>
        </p:nvSpPr>
        <p:spPr>
          <a:xfrm>
            <a:off x="4019258" y="2361942"/>
            <a:ext cx="7613498" cy="1298620"/>
          </a:xfrm>
          <a:custGeom>
            <a:avLst/>
            <a:gdLst>
              <a:gd name="connsiteX0" fmla="*/ 4528104 w 5010908"/>
              <a:gd name="connsiteY0" fmla="*/ 0 h 999986"/>
              <a:gd name="connsiteX1" fmla="*/ 5010908 w 5010908"/>
              <a:gd name="connsiteY1" fmla="*/ 499994 h 999986"/>
              <a:gd name="connsiteX2" fmla="*/ 4528104 w 5010908"/>
              <a:gd name="connsiteY2" fmla="*/ 999986 h 999986"/>
              <a:gd name="connsiteX3" fmla="*/ 4528104 w 5010908"/>
              <a:gd name="connsiteY3" fmla="*/ 734943 h 999986"/>
              <a:gd name="connsiteX4" fmla="*/ 0 w 5010908"/>
              <a:gd name="connsiteY4" fmla="*/ 734943 h 999986"/>
              <a:gd name="connsiteX5" fmla="*/ 0 w 5010908"/>
              <a:gd name="connsiteY5" fmla="*/ 265043 h 999986"/>
              <a:gd name="connsiteX6" fmla="*/ 4528104 w 5010908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0908" h="999986">
                <a:moveTo>
                  <a:pt x="4528104" y="0"/>
                </a:moveTo>
                <a:lnTo>
                  <a:pt x="5010908" y="499994"/>
                </a:lnTo>
                <a:lnTo>
                  <a:pt x="4528104" y="999986"/>
                </a:lnTo>
                <a:lnTo>
                  <a:pt x="4528104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4528104" y="2650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TextBox 23">
            <a:extLst>
              <a:ext uri="{FF2B5EF4-FFF2-40B4-BE49-F238E27FC236}">
                <a16:creationId xmlns:a16="http://schemas.microsoft.com/office/drawing/2014/main" id="{C1D1051A-26B9-443C-8C6C-CCE56240B80A}"/>
              </a:ext>
            </a:extLst>
          </p:cNvPr>
          <p:cNvSpPr txBox="1"/>
          <p:nvPr/>
        </p:nvSpPr>
        <p:spPr>
          <a:xfrm>
            <a:off x="1493785" y="4256168"/>
            <a:ext cx="419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bg1"/>
                </a:solidFill>
                <a:latin typeface="+mj-lt"/>
              </a:rPr>
              <a:t>Analgésicos no opioides</a:t>
            </a:r>
            <a:endParaRPr 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044D2F58-A90B-4924-ADD5-DD0867D1B6E1}"/>
              </a:ext>
            </a:extLst>
          </p:cNvPr>
          <p:cNvSpPr txBox="1"/>
          <p:nvPr/>
        </p:nvSpPr>
        <p:spPr>
          <a:xfrm>
            <a:off x="2752441" y="3566083"/>
            <a:ext cx="714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bg1"/>
                </a:solidFill>
                <a:latin typeface="+mj-lt"/>
              </a:rPr>
              <a:t>Opioides menores ± Primer escalón </a:t>
            </a:r>
            <a:endParaRPr 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1" name="TextBox 23">
            <a:extLst>
              <a:ext uri="{FF2B5EF4-FFF2-40B4-BE49-F238E27FC236}">
                <a16:creationId xmlns:a16="http://schemas.microsoft.com/office/drawing/2014/main" id="{D9545F47-315F-4B96-AA42-CE6C160CAD49}"/>
              </a:ext>
            </a:extLst>
          </p:cNvPr>
          <p:cNvSpPr txBox="1"/>
          <p:nvPr/>
        </p:nvSpPr>
        <p:spPr>
          <a:xfrm>
            <a:off x="4114800" y="2784262"/>
            <a:ext cx="515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b="1" dirty="0">
                <a:solidFill>
                  <a:schemeClr val="bg1"/>
                </a:solidFill>
                <a:latin typeface="+mj-lt"/>
              </a:rPr>
              <a:t>Opioides m</a:t>
            </a:r>
            <a:r>
              <a:rPr lang="es-ES" b="1" dirty="0" err="1">
                <a:solidFill>
                  <a:schemeClr val="bg1"/>
                </a:solidFill>
                <a:latin typeface="+mj-lt"/>
              </a:rPr>
              <a:t>ayores</a:t>
            </a:r>
            <a:r>
              <a:rPr lang="id-ID" b="1" dirty="0">
                <a:solidFill>
                  <a:schemeClr val="bg1"/>
                </a:solidFill>
                <a:latin typeface="+mj-lt"/>
              </a:rPr>
              <a:t> ± Primer escalón </a:t>
            </a:r>
          </a:p>
        </p:txBody>
      </p:sp>
      <p:sp>
        <p:nvSpPr>
          <p:cNvPr id="97" name="Freeform 12">
            <a:extLst>
              <a:ext uri="{FF2B5EF4-FFF2-40B4-BE49-F238E27FC236}">
                <a16:creationId xmlns:a16="http://schemas.microsoft.com/office/drawing/2014/main" id="{6C2879BC-DB72-4505-9481-9D5A2513EC93}"/>
              </a:ext>
            </a:extLst>
          </p:cNvPr>
          <p:cNvSpPr/>
          <p:nvPr/>
        </p:nvSpPr>
        <p:spPr>
          <a:xfrm>
            <a:off x="5191760" y="1671235"/>
            <a:ext cx="6440996" cy="1298620"/>
          </a:xfrm>
          <a:custGeom>
            <a:avLst/>
            <a:gdLst>
              <a:gd name="connsiteX0" fmla="*/ 4528104 w 5010908"/>
              <a:gd name="connsiteY0" fmla="*/ 0 h 999986"/>
              <a:gd name="connsiteX1" fmla="*/ 5010908 w 5010908"/>
              <a:gd name="connsiteY1" fmla="*/ 499994 h 999986"/>
              <a:gd name="connsiteX2" fmla="*/ 4528104 w 5010908"/>
              <a:gd name="connsiteY2" fmla="*/ 999986 h 999986"/>
              <a:gd name="connsiteX3" fmla="*/ 4528104 w 5010908"/>
              <a:gd name="connsiteY3" fmla="*/ 734943 h 999986"/>
              <a:gd name="connsiteX4" fmla="*/ 0 w 5010908"/>
              <a:gd name="connsiteY4" fmla="*/ 734943 h 999986"/>
              <a:gd name="connsiteX5" fmla="*/ 0 w 5010908"/>
              <a:gd name="connsiteY5" fmla="*/ 265043 h 999986"/>
              <a:gd name="connsiteX6" fmla="*/ 4528104 w 5010908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0908" h="999986">
                <a:moveTo>
                  <a:pt x="4528104" y="0"/>
                </a:moveTo>
                <a:lnTo>
                  <a:pt x="5010908" y="499994"/>
                </a:lnTo>
                <a:lnTo>
                  <a:pt x="4528104" y="999986"/>
                </a:lnTo>
                <a:lnTo>
                  <a:pt x="4528104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4528104" y="2650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TextBox 23">
            <a:extLst>
              <a:ext uri="{FF2B5EF4-FFF2-40B4-BE49-F238E27FC236}">
                <a16:creationId xmlns:a16="http://schemas.microsoft.com/office/drawing/2014/main" id="{B68AAE6E-3649-4FEA-92CA-848624B6454D}"/>
              </a:ext>
            </a:extLst>
          </p:cNvPr>
          <p:cNvSpPr txBox="1"/>
          <p:nvPr/>
        </p:nvSpPr>
        <p:spPr>
          <a:xfrm>
            <a:off x="5191760" y="2093555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bg1"/>
                </a:solidFill>
                <a:latin typeface="+mj-lt"/>
              </a:rPr>
              <a:t>Bloqueos nervios, medidas invasivas</a:t>
            </a:r>
            <a:endParaRPr 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8" name="TextBox 23">
            <a:extLst>
              <a:ext uri="{FF2B5EF4-FFF2-40B4-BE49-F238E27FC236}">
                <a16:creationId xmlns:a16="http://schemas.microsoft.com/office/drawing/2014/main" id="{6163ABEA-FD9A-423F-B82E-A1F78F26760C}"/>
              </a:ext>
            </a:extLst>
          </p:cNvPr>
          <p:cNvSpPr txBox="1"/>
          <p:nvPr/>
        </p:nvSpPr>
        <p:spPr>
          <a:xfrm>
            <a:off x="467361" y="4993960"/>
            <a:ext cx="622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>
                <a:solidFill>
                  <a:schemeClr val="bg1"/>
                </a:solidFill>
                <a:latin typeface="+mj-lt"/>
              </a:rPr>
              <a:t>Coanalgésicos</a:t>
            </a:r>
            <a:r>
              <a:rPr lang="es-ES" b="1" dirty="0">
                <a:solidFill>
                  <a:schemeClr val="bg1"/>
                </a:solidFill>
                <a:latin typeface="+mj-lt"/>
              </a:rPr>
              <a:t> y coadyuvantes</a:t>
            </a:r>
            <a:endParaRPr 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1" name="Forma libre: forma 110">
            <a:extLst>
              <a:ext uri="{FF2B5EF4-FFF2-40B4-BE49-F238E27FC236}">
                <a16:creationId xmlns:a16="http://schemas.microsoft.com/office/drawing/2014/main" id="{2B956758-EEBF-44BD-9E14-EF9EBAC4F594}"/>
              </a:ext>
            </a:extLst>
          </p:cNvPr>
          <p:cNvSpPr/>
          <p:nvPr/>
        </p:nvSpPr>
        <p:spPr>
          <a:xfrm>
            <a:off x="172049" y="1354495"/>
            <a:ext cx="10506110" cy="2758744"/>
          </a:xfrm>
          <a:custGeom>
            <a:avLst/>
            <a:gdLst>
              <a:gd name="connsiteX0" fmla="*/ 4538926 w 10506110"/>
              <a:gd name="connsiteY0" fmla="*/ 0 h 2758744"/>
              <a:gd name="connsiteX1" fmla="*/ 4539839 w 10506110"/>
              <a:gd name="connsiteY1" fmla="*/ 1722 h 2758744"/>
              <a:gd name="connsiteX2" fmla="*/ 10506110 w 10506110"/>
              <a:gd name="connsiteY2" fmla="*/ 1722 h 2758744"/>
              <a:gd name="connsiteX3" fmla="*/ 10506110 w 10506110"/>
              <a:gd name="connsiteY3" fmla="*/ 398870 h 2758744"/>
              <a:gd name="connsiteX4" fmla="*/ 4634502 w 10506110"/>
              <a:gd name="connsiteY4" fmla="*/ 398870 h 2758744"/>
              <a:gd name="connsiteX5" fmla="*/ 186120 w 10506110"/>
              <a:gd name="connsiteY5" fmla="*/ 2758744 h 2758744"/>
              <a:gd name="connsiteX6" fmla="*/ 0 w 10506110"/>
              <a:gd name="connsiteY6" fmla="*/ 2407907 h 2758744"/>
              <a:gd name="connsiteX7" fmla="*/ 4533497 w 10506110"/>
              <a:gd name="connsiteY7" fmla="*/ 2880 h 2758744"/>
              <a:gd name="connsiteX8" fmla="*/ 4533497 w 10506110"/>
              <a:gd name="connsiteY8" fmla="*/ 1722 h 2758744"/>
              <a:gd name="connsiteX9" fmla="*/ 4535681 w 10506110"/>
              <a:gd name="connsiteY9" fmla="*/ 1722 h 275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6110" h="2758744">
                <a:moveTo>
                  <a:pt x="4538926" y="0"/>
                </a:moveTo>
                <a:lnTo>
                  <a:pt x="4539839" y="1722"/>
                </a:lnTo>
                <a:lnTo>
                  <a:pt x="10506110" y="1722"/>
                </a:lnTo>
                <a:lnTo>
                  <a:pt x="10506110" y="398870"/>
                </a:lnTo>
                <a:lnTo>
                  <a:pt x="4634502" y="398870"/>
                </a:lnTo>
                <a:lnTo>
                  <a:pt x="186120" y="2758744"/>
                </a:lnTo>
                <a:lnTo>
                  <a:pt x="0" y="2407907"/>
                </a:lnTo>
                <a:lnTo>
                  <a:pt x="4533497" y="2880"/>
                </a:lnTo>
                <a:lnTo>
                  <a:pt x="4533497" y="1722"/>
                </a:lnTo>
                <a:lnTo>
                  <a:pt x="4535681" y="1722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19A4A0-9C28-4294-A665-A80393585693}"/>
              </a:ext>
            </a:extLst>
          </p:cNvPr>
          <p:cNvSpPr txBox="1"/>
          <p:nvPr/>
        </p:nvSpPr>
        <p:spPr>
          <a:xfrm rot="19909422">
            <a:off x="210262" y="1826481"/>
            <a:ext cx="694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 a la familia + soporte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7326195-1516-479F-A27D-8EEB263AB9D6}"/>
              </a:ext>
            </a:extLst>
          </p:cNvPr>
          <p:cNvSpPr/>
          <p:nvPr/>
        </p:nvSpPr>
        <p:spPr>
          <a:xfrm>
            <a:off x="4736201" y="1278130"/>
            <a:ext cx="4138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emocional + comunicación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003677" y="6045629"/>
            <a:ext cx="833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C00000"/>
                </a:solidFill>
              </a:rPr>
              <a:t>OJO!!! </a:t>
            </a:r>
            <a:r>
              <a:rPr lang="es-E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SI OPIOIDES…</a:t>
            </a:r>
            <a:r>
              <a:rPr lang="es-ES" sz="2800" b="1" dirty="0" smtClean="0">
                <a:solidFill>
                  <a:srgbClr val="C00000"/>
                </a:solidFill>
              </a:rPr>
              <a:t> ANTIEMÉTICOS Y LAXANTES </a:t>
            </a:r>
            <a:endParaRPr lang="es-E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971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68" grpId="0" animBg="1"/>
      <p:bldP spid="69" grpId="0" animBg="1"/>
      <p:bldP spid="70" grpId="0" animBg="1"/>
      <p:bldP spid="89" grpId="0"/>
      <p:bldP spid="90" grpId="0"/>
      <p:bldP spid="91" grpId="0"/>
      <p:bldP spid="97" grpId="0" animBg="1"/>
      <p:bldP spid="105" grpId="0"/>
      <p:bldP spid="108" grpId="0"/>
      <p:bldP spid="111" grpId="0" animBg="1"/>
      <p:bldP spid="7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47" t="12474" r="5343" b="927"/>
          <a:stretch/>
        </p:blipFill>
        <p:spPr>
          <a:xfrm>
            <a:off x="70555" y="266700"/>
            <a:ext cx="11317025" cy="65913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14850" y="4991100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Codeína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0549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58155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73556" y="874528"/>
            <a:ext cx="406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</a:rPr>
              <a:t>2º Y 3er ESCALÓN!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64349" y="2736503"/>
            <a:ext cx="5927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/>
              <a:t>Tramadol</a:t>
            </a:r>
            <a:r>
              <a:rPr lang="es-ES" sz="2800" b="1" dirty="0" smtClean="0"/>
              <a:t> y </a:t>
            </a:r>
            <a:r>
              <a:rPr lang="es-ES" sz="2800" b="1" dirty="0" err="1" smtClean="0"/>
              <a:t>Petidina</a:t>
            </a:r>
            <a:r>
              <a:rPr lang="es-ES" sz="2800" b="1" dirty="0" smtClean="0"/>
              <a:t> </a:t>
            </a:r>
          </a:p>
          <a:p>
            <a:pPr algn="ctr"/>
            <a:r>
              <a:rPr lang="es-ES" sz="2800" b="1" dirty="0"/>
              <a:t> </a:t>
            </a:r>
            <a:r>
              <a:rPr lang="es-ES" sz="2800" b="1" dirty="0" smtClean="0"/>
              <a:t>+ </a:t>
            </a:r>
          </a:p>
          <a:p>
            <a:pPr algn="ctr"/>
            <a:r>
              <a:rPr lang="es-ES" sz="2800" b="1" dirty="0" smtClean="0"/>
              <a:t>Morfina, </a:t>
            </a:r>
            <a:r>
              <a:rPr lang="es-ES" sz="2800" b="1" dirty="0" err="1" smtClean="0"/>
              <a:t>fentanilo</a:t>
            </a:r>
            <a:r>
              <a:rPr lang="es-ES" sz="2800" b="1" dirty="0" smtClean="0"/>
              <a:t>, </a:t>
            </a:r>
            <a:r>
              <a:rPr lang="es-ES" sz="2800" b="1" dirty="0" err="1" smtClean="0"/>
              <a:t>oxicodona</a:t>
            </a:r>
            <a:r>
              <a:rPr lang="es-ES" sz="2800" b="1" dirty="0" smtClean="0"/>
              <a:t>…</a:t>
            </a:r>
            <a:endParaRPr lang="es-ES" sz="2800" b="1" dirty="0"/>
          </a:p>
        </p:txBody>
      </p:sp>
      <p:sp>
        <p:nvSpPr>
          <p:cNvPr id="7" name="Multiplicar 6"/>
          <p:cNvSpPr/>
          <p:nvPr/>
        </p:nvSpPr>
        <p:spPr>
          <a:xfrm>
            <a:off x="7536711" y="1239478"/>
            <a:ext cx="3382926" cy="4379043"/>
          </a:xfrm>
          <a:prstGeom prst="mathMultiply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2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5DA4FB2-63D6-49E1-B9E3-115DCA8A40E0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rgbClr val="008ABA"/>
            </a:fgClr>
            <a:bgClr>
              <a:srgbClr val="1B6AA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56CF2E4-7781-496A-8919-97318F127C41}"/>
              </a:ext>
            </a:extLst>
          </p:cNvPr>
          <p:cNvSpPr txBox="1">
            <a:spLocks/>
          </p:cNvSpPr>
          <p:nvPr/>
        </p:nvSpPr>
        <p:spPr>
          <a:xfrm>
            <a:off x="3901345" y="531229"/>
            <a:ext cx="7273826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Fármacos NO opioides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3 Marcador de contenido" descr="analgesicos primer escalon tabla.jpg">
            <a:extLst>
              <a:ext uri="{FF2B5EF4-FFF2-40B4-BE49-F238E27FC236}">
                <a16:creationId xmlns:a16="http://schemas.microsoft.com/office/drawing/2014/main" id="{F7670B05-C537-4A77-8BE1-7321E60C2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23775" r="10639" b="1337"/>
          <a:stretch/>
        </p:blipFill>
        <p:spPr bwMode="auto">
          <a:xfrm>
            <a:off x="3297373" y="2818112"/>
            <a:ext cx="54075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D7E0B0B-6C59-4CEA-B631-B95522E2DD07}"/>
              </a:ext>
            </a:extLst>
          </p:cNvPr>
          <p:cNvSpPr/>
          <p:nvPr/>
        </p:nvSpPr>
        <p:spPr>
          <a:xfrm>
            <a:off x="2388228" y="621400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es-ES" altLang="es-ES" sz="1600" i="1" dirty="0">
                <a:solidFill>
                  <a:prstClr val="black"/>
                </a:solidFill>
                <a:cs typeface="Tahoma" panose="020B0604030504040204" pitchFamily="34" charset="0"/>
              </a:rPr>
              <a:t>F. Puebla Díaz. Tipos de dolor y escala terapéutica del dolor. Oncología v.28 n.3 Madrid mar. 2005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ADF6F9D-1037-4F7A-9E9A-CBAB0B8DA676}"/>
              </a:ext>
            </a:extLst>
          </p:cNvPr>
          <p:cNvSpPr txBox="1">
            <a:spLocks/>
          </p:cNvSpPr>
          <p:nvPr/>
        </p:nvSpPr>
        <p:spPr>
          <a:xfrm>
            <a:off x="359148" y="1775534"/>
            <a:ext cx="11314692" cy="1116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lang="es-E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Dolor leve-moderado, y como adyuvantes en dolor severo. Útiles en dolor neuropático </a:t>
            </a:r>
          </a:p>
          <a:p>
            <a:pPr marL="0" indent="0" defTabSz="914400">
              <a:buClr>
                <a:schemeClr val="accent2"/>
              </a:buClr>
              <a:buNone/>
            </a:pPr>
            <a:r>
              <a:rPr lang="es-E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 pueden añadir a cualquier escalón analgésico.</a:t>
            </a:r>
          </a:p>
          <a:p>
            <a:pPr marL="0" lvl="0" indent="0" defTabSz="914400">
              <a:buClr>
                <a:schemeClr val="accent2"/>
              </a:buClr>
              <a:buNone/>
            </a:pPr>
            <a:endParaRPr lang="es-E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76162AB-4B05-43F4-BD94-D96355660277}"/>
              </a:ext>
            </a:extLst>
          </p:cNvPr>
          <p:cNvGrpSpPr/>
          <p:nvPr/>
        </p:nvGrpSpPr>
        <p:grpSpPr>
          <a:xfrm>
            <a:off x="523343" y="1227524"/>
            <a:ext cx="493486" cy="493486"/>
            <a:chOff x="580572" y="1782177"/>
            <a:chExt cx="493486" cy="493486"/>
          </a:xfrm>
        </p:grpSpPr>
        <p:sp>
          <p:nvSpPr>
            <p:cNvPr id="15" name="Rectangle 116">
              <a:extLst>
                <a:ext uri="{FF2B5EF4-FFF2-40B4-BE49-F238E27FC236}">
                  <a16:creationId xmlns:a16="http://schemas.microsoft.com/office/drawing/2014/main" id="{A82A4F90-1E53-425C-BD3C-80009DEDA568}"/>
                </a:ext>
              </a:extLst>
            </p:cNvPr>
            <p:cNvSpPr/>
            <p:nvPr/>
          </p:nvSpPr>
          <p:spPr>
            <a:xfrm>
              <a:off x="580572" y="1782177"/>
              <a:ext cx="493486" cy="493486"/>
            </a:xfrm>
            <a:prstGeom prst="rect">
              <a:avLst/>
            </a:prstGeom>
            <a:solidFill>
              <a:srgbClr val="F60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Freeform 105">
              <a:extLst>
                <a:ext uri="{FF2B5EF4-FFF2-40B4-BE49-F238E27FC236}">
                  <a16:creationId xmlns:a16="http://schemas.microsoft.com/office/drawing/2014/main" id="{EC42FC99-50DC-4D3D-9882-D17AF871C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1896464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" name="TextBox 120">
            <a:extLst>
              <a:ext uri="{FF2B5EF4-FFF2-40B4-BE49-F238E27FC236}">
                <a16:creationId xmlns:a16="http://schemas.microsoft.com/office/drawing/2014/main" id="{0596E125-835E-4765-B682-EAA5C8B09083}"/>
              </a:ext>
            </a:extLst>
          </p:cNvPr>
          <p:cNvSpPr txBox="1"/>
          <p:nvPr/>
        </p:nvSpPr>
        <p:spPr>
          <a:xfrm>
            <a:off x="1147456" y="1212062"/>
            <a:ext cx="368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>
                <a:solidFill>
                  <a:schemeClr val="bg2"/>
                </a:solidFill>
              </a:rPr>
              <a:t>AINES/PARACETAMOL</a:t>
            </a:r>
          </a:p>
        </p:txBody>
      </p:sp>
    </p:spTree>
    <p:extLst>
      <p:ext uri="{BB962C8B-B14F-4D97-AF65-F5344CB8AC3E}">
        <p14:creationId xmlns:p14="http://schemas.microsoft.com/office/powerpoint/2010/main" val="17178867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3" grpId="0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5A6C97E-49A9-4942-B1A7-D9B825A1DA33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rgbClr val="008ABA"/>
            </a:fgClr>
            <a:bgClr>
              <a:srgbClr val="1B6AA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40962C5-5003-40BB-AD42-8F145D33DA16}"/>
              </a:ext>
            </a:extLst>
          </p:cNvPr>
          <p:cNvSpPr txBox="1">
            <a:spLocks/>
          </p:cNvSpPr>
          <p:nvPr/>
        </p:nvSpPr>
        <p:spPr>
          <a:xfrm>
            <a:off x="3901345" y="531229"/>
            <a:ext cx="7273826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Fármacos NO opioides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BEBB2F1-B0DF-471F-AE6C-7160F1A4DD27}"/>
              </a:ext>
            </a:extLst>
          </p:cNvPr>
          <p:cNvSpPr txBox="1">
            <a:spLocks/>
          </p:cNvSpPr>
          <p:nvPr/>
        </p:nvSpPr>
        <p:spPr>
          <a:xfrm>
            <a:off x="359148" y="1775534"/>
            <a:ext cx="11314692" cy="1116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endParaRPr lang="es-E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defTabSz="914400">
              <a:buClr>
                <a:schemeClr val="accent2"/>
              </a:buClr>
              <a:buNone/>
            </a:pPr>
            <a:endParaRPr lang="es-E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AEDC7C1A-C990-48D4-AEFA-AE2594B70911}"/>
              </a:ext>
            </a:extLst>
          </p:cNvPr>
          <p:cNvGrpSpPr/>
          <p:nvPr/>
        </p:nvGrpSpPr>
        <p:grpSpPr>
          <a:xfrm>
            <a:off x="1623648" y="3141170"/>
            <a:ext cx="493486" cy="493486"/>
            <a:chOff x="580572" y="1782177"/>
            <a:chExt cx="493486" cy="493486"/>
          </a:xfrm>
        </p:grpSpPr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id="{9B236731-5EBC-47EB-9354-278ECCD48C77}"/>
                </a:ext>
              </a:extLst>
            </p:cNvPr>
            <p:cNvSpPr/>
            <p:nvPr/>
          </p:nvSpPr>
          <p:spPr>
            <a:xfrm>
              <a:off x="580572" y="1782177"/>
              <a:ext cx="493486" cy="4934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Freeform 105">
              <a:extLst>
                <a:ext uri="{FF2B5EF4-FFF2-40B4-BE49-F238E27FC236}">
                  <a16:creationId xmlns:a16="http://schemas.microsoft.com/office/drawing/2014/main" id="{79626C71-FB17-48E7-8E03-66B54D38B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1896464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F29DA3BD-7998-4659-A181-719AE0143B5E}"/>
              </a:ext>
            </a:extLst>
          </p:cNvPr>
          <p:cNvGrpSpPr/>
          <p:nvPr/>
        </p:nvGrpSpPr>
        <p:grpSpPr>
          <a:xfrm>
            <a:off x="1623648" y="4241864"/>
            <a:ext cx="493486" cy="493486"/>
            <a:chOff x="580572" y="2882871"/>
            <a:chExt cx="493486" cy="493486"/>
          </a:xfrm>
        </p:grpSpPr>
        <p:sp>
          <p:nvSpPr>
            <p:cNvPr id="25" name="Rectangle 117">
              <a:extLst>
                <a:ext uri="{FF2B5EF4-FFF2-40B4-BE49-F238E27FC236}">
                  <a16:creationId xmlns:a16="http://schemas.microsoft.com/office/drawing/2014/main" id="{886367AC-624A-4E82-B8E9-AB2BDA925B7C}"/>
                </a:ext>
              </a:extLst>
            </p:cNvPr>
            <p:cNvSpPr/>
            <p:nvPr/>
          </p:nvSpPr>
          <p:spPr>
            <a:xfrm>
              <a:off x="580572" y="2882871"/>
              <a:ext cx="493486" cy="4934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Freeform 108">
              <a:extLst>
                <a:ext uri="{FF2B5EF4-FFF2-40B4-BE49-F238E27FC236}">
                  <a16:creationId xmlns:a16="http://schemas.microsoft.com/office/drawing/2014/main" id="{F5EDEFFF-DD2A-40B7-ABBD-1BB9FE65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2997158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D762FA58-A622-40DC-8610-F6C3FCA83653}"/>
              </a:ext>
            </a:extLst>
          </p:cNvPr>
          <p:cNvGrpSpPr/>
          <p:nvPr/>
        </p:nvGrpSpPr>
        <p:grpSpPr>
          <a:xfrm>
            <a:off x="1623647" y="5418980"/>
            <a:ext cx="493486" cy="493486"/>
            <a:chOff x="580572" y="3983670"/>
            <a:chExt cx="493486" cy="493486"/>
          </a:xfrm>
        </p:grpSpPr>
        <p:sp>
          <p:nvSpPr>
            <p:cNvPr id="28" name="Rectangle 118">
              <a:extLst>
                <a:ext uri="{FF2B5EF4-FFF2-40B4-BE49-F238E27FC236}">
                  <a16:creationId xmlns:a16="http://schemas.microsoft.com/office/drawing/2014/main" id="{5B1CA533-7095-4366-B480-FA9B0D457E48}"/>
                </a:ext>
              </a:extLst>
            </p:cNvPr>
            <p:cNvSpPr/>
            <p:nvPr/>
          </p:nvSpPr>
          <p:spPr>
            <a:xfrm>
              <a:off x="580572" y="3983670"/>
              <a:ext cx="493486" cy="49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Freeform 111">
              <a:extLst>
                <a:ext uri="{FF2B5EF4-FFF2-40B4-BE49-F238E27FC236}">
                  <a16:creationId xmlns:a16="http://schemas.microsoft.com/office/drawing/2014/main" id="{B832FD31-210E-48BD-99B0-1E92215A2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4097957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B7704FBB-F5DB-4076-8857-F09B0FE859DE}"/>
              </a:ext>
            </a:extLst>
          </p:cNvPr>
          <p:cNvGrpSpPr/>
          <p:nvPr/>
        </p:nvGrpSpPr>
        <p:grpSpPr>
          <a:xfrm>
            <a:off x="6263640" y="3184348"/>
            <a:ext cx="493486" cy="493486"/>
            <a:chOff x="580572" y="5076986"/>
            <a:chExt cx="493486" cy="493486"/>
          </a:xfrm>
        </p:grpSpPr>
        <p:sp>
          <p:nvSpPr>
            <p:cNvPr id="31" name="Rectangle 119">
              <a:extLst>
                <a:ext uri="{FF2B5EF4-FFF2-40B4-BE49-F238E27FC236}">
                  <a16:creationId xmlns:a16="http://schemas.microsoft.com/office/drawing/2014/main" id="{1CBCB9FF-A33C-4C85-A70F-0C0139E954D4}"/>
                </a:ext>
              </a:extLst>
            </p:cNvPr>
            <p:cNvSpPr/>
            <p:nvPr/>
          </p:nvSpPr>
          <p:spPr>
            <a:xfrm>
              <a:off x="580572" y="5076986"/>
              <a:ext cx="493486" cy="4934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Freeform 114">
              <a:extLst>
                <a:ext uri="{FF2B5EF4-FFF2-40B4-BE49-F238E27FC236}">
                  <a16:creationId xmlns:a16="http://schemas.microsoft.com/office/drawing/2014/main" id="{D2DC69C3-0662-4C17-9663-16EB2C3CF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5191273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3" name="TextBox 120">
            <a:extLst>
              <a:ext uri="{FF2B5EF4-FFF2-40B4-BE49-F238E27FC236}">
                <a16:creationId xmlns:a16="http://schemas.microsoft.com/office/drawing/2014/main" id="{68DD0739-A23A-41B4-BD6C-BB9F59A704D8}"/>
              </a:ext>
            </a:extLst>
          </p:cNvPr>
          <p:cNvSpPr txBox="1"/>
          <p:nvPr/>
        </p:nvSpPr>
        <p:spPr>
          <a:xfrm>
            <a:off x="2247761" y="3125708"/>
            <a:ext cx="368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>
                <a:solidFill>
                  <a:schemeClr val="bg2"/>
                </a:solidFill>
              </a:rPr>
              <a:t>Anticomiciales</a:t>
            </a:r>
          </a:p>
        </p:txBody>
      </p:sp>
      <p:sp>
        <p:nvSpPr>
          <p:cNvPr id="34" name="Rectangle 121">
            <a:extLst>
              <a:ext uri="{FF2B5EF4-FFF2-40B4-BE49-F238E27FC236}">
                <a16:creationId xmlns:a16="http://schemas.microsoft.com/office/drawing/2014/main" id="{746F2C50-1DB1-41BA-9912-241194A5F032}"/>
              </a:ext>
            </a:extLst>
          </p:cNvPr>
          <p:cNvSpPr/>
          <p:nvPr/>
        </p:nvSpPr>
        <p:spPr>
          <a:xfrm>
            <a:off x="2247761" y="4211162"/>
            <a:ext cx="352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>
                <a:solidFill>
                  <a:schemeClr val="bg2"/>
                </a:solidFill>
              </a:rPr>
              <a:t>Antidepresivos</a:t>
            </a:r>
          </a:p>
        </p:txBody>
      </p:sp>
      <p:sp>
        <p:nvSpPr>
          <p:cNvPr id="35" name="Rectangle 122">
            <a:extLst>
              <a:ext uri="{FF2B5EF4-FFF2-40B4-BE49-F238E27FC236}">
                <a16:creationId xmlns:a16="http://schemas.microsoft.com/office/drawing/2014/main" id="{2A00DD45-3004-4945-A60F-8EA685B9482D}"/>
              </a:ext>
            </a:extLst>
          </p:cNvPr>
          <p:cNvSpPr/>
          <p:nvPr/>
        </p:nvSpPr>
        <p:spPr>
          <a:xfrm>
            <a:off x="2247761" y="5388278"/>
            <a:ext cx="352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>
                <a:solidFill>
                  <a:schemeClr val="bg2"/>
                </a:solidFill>
              </a:rPr>
              <a:t>Corticoides</a:t>
            </a:r>
          </a:p>
        </p:txBody>
      </p:sp>
      <p:sp>
        <p:nvSpPr>
          <p:cNvPr id="36" name="Rectangle 123">
            <a:extLst>
              <a:ext uri="{FF2B5EF4-FFF2-40B4-BE49-F238E27FC236}">
                <a16:creationId xmlns:a16="http://schemas.microsoft.com/office/drawing/2014/main" id="{1F6804C1-3F36-496F-82ED-DF18BFD7DD4C}"/>
              </a:ext>
            </a:extLst>
          </p:cNvPr>
          <p:cNvSpPr/>
          <p:nvPr/>
        </p:nvSpPr>
        <p:spPr>
          <a:xfrm>
            <a:off x="6887753" y="3168886"/>
            <a:ext cx="3582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>
                <a:solidFill>
                  <a:schemeClr val="bg2"/>
                </a:solidFill>
              </a:rPr>
              <a:t>Benzodiazepinas</a:t>
            </a:r>
          </a:p>
        </p:txBody>
      </p:sp>
      <p:grpSp>
        <p:nvGrpSpPr>
          <p:cNvPr id="37" name="Group 9">
            <a:extLst>
              <a:ext uri="{FF2B5EF4-FFF2-40B4-BE49-F238E27FC236}">
                <a16:creationId xmlns:a16="http://schemas.microsoft.com/office/drawing/2014/main" id="{DF5EA240-2A62-4145-8F4E-6D7AC4DAB8A5}"/>
              </a:ext>
            </a:extLst>
          </p:cNvPr>
          <p:cNvGrpSpPr/>
          <p:nvPr/>
        </p:nvGrpSpPr>
        <p:grpSpPr>
          <a:xfrm>
            <a:off x="6263640" y="4263197"/>
            <a:ext cx="493486" cy="493486"/>
            <a:chOff x="580572" y="5076986"/>
            <a:chExt cx="493486" cy="493486"/>
          </a:xfrm>
        </p:grpSpPr>
        <p:sp>
          <p:nvSpPr>
            <p:cNvPr id="38" name="Rectangle 119">
              <a:extLst>
                <a:ext uri="{FF2B5EF4-FFF2-40B4-BE49-F238E27FC236}">
                  <a16:creationId xmlns:a16="http://schemas.microsoft.com/office/drawing/2014/main" id="{51A560AD-2BE2-480A-A78B-CB24D04D55F6}"/>
                </a:ext>
              </a:extLst>
            </p:cNvPr>
            <p:cNvSpPr/>
            <p:nvPr/>
          </p:nvSpPr>
          <p:spPr>
            <a:xfrm>
              <a:off x="580572" y="5076986"/>
              <a:ext cx="493486" cy="4934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Freeform 114">
              <a:extLst>
                <a:ext uri="{FF2B5EF4-FFF2-40B4-BE49-F238E27FC236}">
                  <a16:creationId xmlns:a16="http://schemas.microsoft.com/office/drawing/2014/main" id="{EC4A40A0-BDDD-45FA-8B3F-89A70FA73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5191273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0" name="Rectangle 123">
            <a:extLst>
              <a:ext uri="{FF2B5EF4-FFF2-40B4-BE49-F238E27FC236}">
                <a16:creationId xmlns:a16="http://schemas.microsoft.com/office/drawing/2014/main" id="{3C13D6A3-AFFE-4B6F-A9A0-9AC688F69A20}"/>
              </a:ext>
            </a:extLst>
          </p:cNvPr>
          <p:cNvSpPr/>
          <p:nvPr/>
        </p:nvSpPr>
        <p:spPr>
          <a:xfrm>
            <a:off x="6887753" y="4217255"/>
            <a:ext cx="3582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 err="1" smtClean="0">
                <a:solidFill>
                  <a:schemeClr val="bg2"/>
                </a:solidFill>
              </a:rPr>
              <a:t>Bifosfonatos</a:t>
            </a:r>
            <a:endParaRPr lang="es-ES" sz="2800" dirty="0">
              <a:solidFill>
                <a:schemeClr val="bg2"/>
              </a:solidFill>
            </a:endParaRPr>
          </a:p>
        </p:txBody>
      </p:sp>
      <p:grpSp>
        <p:nvGrpSpPr>
          <p:cNvPr id="41" name="Group 9">
            <a:extLst>
              <a:ext uri="{FF2B5EF4-FFF2-40B4-BE49-F238E27FC236}">
                <a16:creationId xmlns:a16="http://schemas.microsoft.com/office/drawing/2014/main" id="{1DD90F4C-6745-4B89-A225-6431013F8266}"/>
              </a:ext>
            </a:extLst>
          </p:cNvPr>
          <p:cNvGrpSpPr/>
          <p:nvPr/>
        </p:nvGrpSpPr>
        <p:grpSpPr>
          <a:xfrm>
            <a:off x="6263640" y="5418980"/>
            <a:ext cx="493486" cy="493486"/>
            <a:chOff x="580572" y="5076986"/>
            <a:chExt cx="493486" cy="493486"/>
          </a:xfrm>
        </p:grpSpPr>
        <p:sp>
          <p:nvSpPr>
            <p:cNvPr id="42" name="Rectangle 119">
              <a:extLst>
                <a:ext uri="{FF2B5EF4-FFF2-40B4-BE49-F238E27FC236}">
                  <a16:creationId xmlns:a16="http://schemas.microsoft.com/office/drawing/2014/main" id="{CAD32528-E99F-4BC9-A960-13AD3464A2BB}"/>
                </a:ext>
              </a:extLst>
            </p:cNvPr>
            <p:cNvSpPr/>
            <p:nvPr/>
          </p:nvSpPr>
          <p:spPr>
            <a:xfrm>
              <a:off x="580572" y="5076986"/>
              <a:ext cx="493486" cy="4934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Freeform 114">
              <a:extLst>
                <a:ext uri="{FF2B5EF4-FFF2-40B4-BE49-F238E27FC236}">
                  <a16:creationId xmlns:a16="http://schemas.microsoft.com/office/drawing/2014/main" id="{895EA0C4-18A6-46AA-99DB-80F6B79F5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5191273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" name="Rectangle 123">
            <a:extLst>
              <a:ext uri="{FF2B5EF4-FFF2-40B4-BE49-F238E27FC236}">
                <a16:creationId xmlns:a16="http://schemas.microsoft.com/office/drawing/2014/main" id="{FAB9A573-C53C-4D3F-8375-F407595CEA0A}"/>
              </a:ext>
            </a:extLst>
          </p:cNvPr>
          <p:cNvSpPr/>
          <p:nvPr/>
        </p:nvSpPr>
        <p:spPr>
          <a:xfrm>
            <a:off x="6887753" y="5403518"/>
            <a:ext cx="3582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>
                <a:solidFill>
                  <a:schemeClr val="bg2"/>
                </a:solidFill>
              </a:rPr>
              <a:t>Radioisótopos</a:t>
            </a:r>
          </a:p>
        </p:txBody>
      </p:sp>
      <p:grpSp>
        <p:nvGrpSpPr>
          <p:cNvPr id="46" name="Group 3">
            <a:extLst>
              <a:ext uri="{FF2B5EF4-FFF2-40B4-BE49-F238E27FC236}">
                <a16:creationId xmlns:a16="http://schemas.microsoft.com/office/drawing/2014/main" id="{446B3193-7E85-4AD6-8723-6411D1827CF8}"/>
              </a:ext>
            </a:extLst>
          </p:cNvPr>
          <p:cNvGrpSpPr/>
          <p:nvPr/>
        </p:nvGrpSpPr>
        <p:grpSpPr>
          <a:xfrm>
            <a:off x="654944" y="1523597"/>
            <a:ext cx="493486" cy="493486"/>
            <a:chOff x="580572" y="1782177"/>
            <a:chExt cx="493486" cy="493486"/>
          </a:xfrm>
        </p:grpSpPr>
        <p:sp>
          <p:nvSpPr>
            <p:cNvPr id="47" name="Rectangle 116">
              <a:extLst>
                <a:ext uri="{FF2B5EF4-FFF2-40B4-BE49-F238E27FC236}">
                  <a16:creationId xmlns:a16="http://schemas.microsoft.com/office/drawing/2014/main" id="{4E59274A-0B5C-41F4-8585-A521D64D8861}"/>
                </a:ext>
              </a:extLst>
            </p:cNvPr>
            <p:cNvSpPr/>
            <p:nvPr/>
          </p:nvSpPr>
          <p:spPr>
            <a:xfrm>
              <a:off x="580572" y="1782177"/>
              <a:ext cx="493486" cy="493486"/>
            </a:xfrm>
            <a:prstGeom prst="rect">
              <a:avLst/>
            </a:prstGeom>
            <a:solidFill>
              <a:srgbClr val="F60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8" name="Freeform 105">
              <a:extLst>
                <a:ext uri="{FF2B5EF4-FFF2-40B4-BE49-F238E27FC236}">
                  <a16:creationId xmlns:a16="http://schemas.microsoft.com/office/drawing/2014/main" id="{D6BE3926-7E28-4816-BFB3-3C29326C0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1896464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9" name="TextBox 120">
            <a:extLst>
              <a:ext uri="{FF2B5EF4-FFF2-40B4-BE49-F238E27FC236}">
                <a16:creationId xmlns:a16="http://schemas.microsoft.com/office/drawing/2014/main" id="{6187623E-08C9-4850-AA2D-BBF9E276BE95}"/>
              </a:ext>
            </a:extLst>
          </p:cNvPr>
          <p:cNvSpPr txBox="1"/>
          <p:nvPr/>
        </p:nvSpPr>
        <p:spPr>
          <a:xfrm>
            <a:off x="1148430" y="1549409"/>
            <a:ext cx="7530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s-ES" sz="2800" dirty="0" smtClean="0">
                <a:solidFill>
                  <a:schemeClr val="bg2"/>
                </a:solidFill>
              </a:rPr>
              <a:t>COADYUVANTES</a:t>
            </a:r>
            <a:endParaRPr lang="es-E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413A46F-E3DC-4A00-9B35-88E4EFDF90A4}"/>
              </a:ext>
            </a:extLst>
          </p:cNvPr>
          <p:cNvSpPr txBox="1"/>
          <p:nvPr/>
        </p:nvSpPr>
        <p:spPr>
          <a:xfrm>
            <a:off x="603128" y="1222594"/>
            <a:ext cx="577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primera elección</a:t>
            </a:r>
            <a:endParaRPr lang="id-ID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4189A69-27EB-445C-9844-8FDCFB3E7EC4}"/>
              </a:ext>
            </a:extLst>
          </p:cNvPr>
          <p:cNvSpPr txBox="1"/>
          <p:nvPr/>
        </p:nvSpPr>
        <p:spPr>
          <a:xfrm>
            <a:off x="2301300" y="1692150"/>
            <a:ext cx="1664238" cy="584775"/>
          </a:xfrm>
          <a:prstGeom prst="rect">
            <a:avLst/>
          </a:prstGeom>
          <a:pattFill prst="pct10">
            <a:fgClr>
              <a:schemeClr val="accent1">
                <a:lumMod val="75000"/>
              </a:schemeClr>
            </a:fgClr>
            <a:bgClr>
              <a:schemeClr val="accent1"/>
            </a:bgClr>
          </a:patt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Morfina</a:t>
            </a:r>
            <a:endParaRPr lang="id-ID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5FB2D50-424C-4C96-A10F-09CFA73441B3}"/>
              </a:ext>
            </a:extLst>
          </p:cNvPr>
          <p:cNvSpPr txBox="1"/>
          <p:nvPr/>
        </p:nvSpPr>
        <p:spPr>
          <a:xfrm>
            <a:off x="4549160" y="1692148"/>
            <a:ext cx="2300630" cy="584775"/>
          </a:xfrm>
          <a:prstGeom prst="rect">
            <a:avLst/>
          </a:prstGeom>
          <a:pattFill prst="pct10">
            <a:fgClr>
              <a:schemeClr val="accent2">
                <a:lumMod val="75000"/>
              </a:schemeClr>
            </a:fgClr>
            <a:bgClr>
              <a:schemeClr val="accent2"/>
            </a:bgClr>
          </a:patt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Oxicodona</a:t>
            </a:r>
            <a:endParaRPr lang="id-ID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E367D6E-3BE7-4C5A-B524-EA0AC47FF069}"/>
              </a:ext>
            </a:extLst>
          </p:cNvPr>
          <p:cNvSpPr txBox="1"/>
          <p:nvPr/>
        </p:nvSpPr>
        <p:spPr>
          <a:xfrm>
            <a:off x="7433413" y="1692149"/>
            <a:ext cx="2895344" cy="584775"/>
          </a:xfrm>
          <a:prstGeom prst="rect">
            <a:avLst/>
          </a:prstGeom>
          <a:pattFill prst="pct10">
            <a:fgClr>
              <a:schemeClr val="accent3">
                <a:lumMod val="75000"/>
              </a:schemeClr>
            </a:fgClr>
            <a:bgClr>
              <a:schemeClr val="accent3"/>
            </a:bgClr>
          </a:patt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Hidromorfona</a:t>
            </a:r>
            <a:endParaRPr lang="id-ID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F5DFC03-3010-41AF-8D41-0D3717C6B943}"/>
              </a:ext>
            </a:extLst>
          </p:cNvPr>
          <p:cNvSpPr>
            <a:spLocks noChangeAspect="1"/>
          </p:cNvSpPr>
          <p:nvPr/>
        </p:nvSpPr>
        <p:spPr bwMode="auto">
          <a:xfrm>
            <a:off x="2428494" y="2604301"/>
            <a:ext cx="396000" cy="639884"/>
          </a:xfrm>
          <a:custGeom>
            <a:avLst/>
            <a:gdLst>
              <a:gd name="T0" fmla="*/ 298 w 643"/>
              <a:gd name="T1" fmla="*/ 0 h 1039"/>
              <a:gd name="T2" fmla="*/ 0 w 643"/>
              <a:gd name="T3" fmla="*/ 0 h 1039"/>
              <a:gd name="T4" fmla="*/ 345 w 643"/>
              <a:gd name="T5" fmla="*/ 519 h 1039"/>
              <a:gd name="T6" fmla="*/ 0 w 643"/>
              <a:gd name="T7" fmla="*/ 1039 h 1039"/>
              <a:gd name="T8" fmla="*/ 298 w 643"/>
              <a:gd name="T9" fmla="*/ 1039 h 1039"/>
              <a:gd name="T10" fmla="*/ 643 w 643"/>
              <a:gd name="T11" fmla="*/ 519 h 1039"/>
              <a:gd name="T12" fmla="*/ 298 w 643"/>
              <a:gd name="T13" fmla="*/ 0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3" h="1039">
                <a:moveTo>
                  <a:pt x="298" y="0"/>
                </a:moveTo>
                <a:lnTo>
                  <a:pt x="0" y="0"/>
                </a:lnTo>
                <a:lnTo>
                  <a:pt x="345" y="519"/>
                </a:lnTo>
                <a:lnTo>
                  <a:pt x="0" y="1039"/>
                </a:lnTo>
                <a:lnTo>
                  <a:pt x="298" y="1039"/>
                </a:lnTo>
                <a:lnTo>
                  <a:pt x="643" y="519"/>
                </a:lnTo>
                <a:lnTo>
                  <a:pt x="298" y="0"/>
                </a:lnTo>
                <a:close/>
              </a:path>
            </a:pathLst>
          </a:custGeom>
          <a:solidFill>
            <a:srgbClr val="407A69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2800"/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E30232B9-B4D3-4B21-8517-FF59847D172F}"/>
              </a:ext>
            </a:extLst>
          </p:cNvPr>
          <p:cNvSpPr txBox="1"/>
          <p:nvPr/>
        </p:nvSpPr>
        <p:spPr>
          <a:xfrm>
            <a:off x="1862492" y="2687287"/>
            <a:ext cx="6186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07A69"/>
                </a:solidFill>
                <a:latin typeface="+mj-lt"/>
              </a:rPr>
              <a:t>VÍA ORAL (DOLOR BALSAL)</a:t>
            </a:r>
            <a:endParaRPr lang="id-ID" sz="2400" b="1" dirty="0">
              <a:solidFill>
                <a:srgbClr val="407A69"/>
              </a:solidFill>
              <a:latin typeface="+mj-lt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35397FC-49EB-4850-B127-F56DD7CA8E50}"/>
              </a:ext>
            </a:extLst>
          </p:cNvPr>
          <p:cNvSpPr>
            <a:spLocks noChangeAspect="1"/>
          </p:cNvSpPr>
          <p:nvPr/>
        </p:nvSpPr>
        <p:spPr bwMode="auto">
          <a:xfrm>
            <a:off x="2428494" y="3599440"/>
            <a:ext cx="396000" cy="639884"/>
          </a:xfrm>
          <a:custGeom>
            <a:avLst/>
            <a:gdLst>
              <a:gd name="T0" fmla="*/ 298 w 643"/>
              <a:gd name="T1" fmla="*/ 0 h 1039"/>
              <a:gd name="T2" fmla="*/ 0 w 643"/>
              <a:gd name="T3" fmla="*/ 0 h 1039"/>
              <a:gd name="T4" fmla="*/ 345 w 643"/>
              <a:gd name="T5" fmla="*/ 519 h 1039"/>
              <a:gd name="T6" fmla="*/ 0 w 643"/>
              <a:gd name="T7" fmla="*/ 1039 h 1039"/>
              <a:gd name="T8" fmla="*/ 298 w 643"/>
              <a:gd name="T9" fmla="*/ 1039 h 1039"/>
              <a:gd name="T10" fmla="*/ 643 w 643"/>
              <a:gd name="T11" fmla="*/ 519 h 1039"/>
              <a:gd name="T12" fmla="*/ 298 w 643"/>
              <a:gd name="T13" fmla="*/ 0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3" h="1039">
                <a:moveTo>
                  <a:pt x="298" y="0"/>
                </a:moveTo>
                <a:lnTo>
                  <a:pt x="0" y="0"/>
                </a:lnTo>
                <a:lnTo>
                  <a:pt x="345" y="519"/>
                </a:lnTo>
                <a:lnTo>
                  <a:pt x="0" y="1039"/>
                </a:lnTo>
                <a:lnTo>
                  <a:pt x="298" y="1039"/>
                </a:lnTo>
                <a:lnTo>
                  <a:pt x="643" y="519"/>
                </a:lnTo>
                <a:lnTo>
                  <a:pt x="298" y="0"/>
                </a:lnTo>
                <a:close/>
              </a:path>
            </a:pathLst>
          </a:custGeom>
          <a:solidFill>
            <a:srgbClr val="407A69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2800"/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DCA30C92-0B3F-4413-941D-2A6D7A6C8F9C}"/>
              </a:ext>
            </a:extLst>
          </p:cNvPr>
          <p:cNvSpPr txBox="1"/>
          <p:nvPr/>
        </p:nvSpPr>
        <p:spPr>
          <a:xfrm>
            <a:off x="498142" y="3682426"/>
            <a:ext cx="6186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07A69"/>
                </a:solidFill>
                <a:latin typeface="+mj-lt"/>
              </a:rPr>
              <a:t>CRISIS</a:t>
            </a:r>
            <a:endParaRPr lang="id-ID" sz="2400" b="1" dirty="0">
              <a:solidFill>
                <a:srgbClr val="407A69"/>
              </a:solidFill>
              <a:latin typeface="+mj-lt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50CEB16-AAB4-4CAD-A633-330309A273D0}"/>
              </a:ext>
            </a:extLst>
          </p:cNvPr>
          <p:cNvCxnSpPr>
            <a:cxnSpLocks/>
          </p:cNvCxnSpPr>
          <p:nvPr/>
        </p:nvCxnSpPr>
        <p:spPr>
          <a:xfrm flipV="1">
            <a:off x="4290646" y="3429000"/>
            <a:ext cx="664965" cy="484259"/>
          </a:xfrm>
          <a:prstGeom prst="line">
            <a:avLst/>
          </a:prstGeom>
          <a:ln w="38100">
            <a:solidFill>
              <a:srgbClr val="407A6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5D61E7D-C1CD-42F2-9940-3B14E82CB88D}"/>
              </a:ext>
            </a:extLst>
          </p:cNvPr>
          <p:cNvCxnSpPr>
            <a:cxnSpLocks/>
          </p:cNvCxnSpPr>
          <p:nvPr/>
        </p:nvCxnSpPr>
        <p:spPr>
          <a:xfrm>
            <a:off x="4290646" y="3897591"/>
            <a:ext cx="569494" cy="549142"/>
          </a:xfrm>
          <a:prstGeom prst="line">
            <a:avLst/>
          </a:prstGeom>
          <a:ln w="38100">
            <a:solidFill>
              <a:srgbClr val="407A6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0">
            <a:extLst>
              <a:ext uri="{FF2B5EF4-FFF2-40B4-BE49-F238E27FC236}">
                <a16:creationId xmlns:a16="http://schemas.microsoft.com/office/drawing/2014/main" id="{8D8D2630-166E-4053-A604-61B03FD4BBA2}"/>
              </a:ext>
            </a:extLst>
          </p:cNvPr>
          <p:cNvSpPr txBox="1"/>
          <p:nvPr/>
        </p:nvSpPr>
        <p:spPr>
          <a:xfrm>
            <a:off x="4451420" y="3238597"/>
            <a:ext cx="427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07A69"/>
                </a:solidFill>
                <a:latin typeface="+mj-lt"/>
              </a:rPr>
              <a:t>SUBCUTÁNEA (1:2)</a:t>
            </a:r>
            <a:endParaRPr lang="id-ID" sz="2400" b="1" dirty="0">
              <a:solidFill>
                <a:srgbClr val="407A69"/>
              </a:solidFill>
              <a:latin typeface="+mj-lt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97FD2BB6-8329-46B1-8EFC-26BD780D421D}"/>
              </a:ext>
            </a:extLst>
          </p:cNvPr>
          <p:cNvSpPr txBox="1"/>
          <p:nvPr/>
        </p:nvSpPr>
        <p:spPr>
          <a:xfrm>
            <a:off x="4451420" y="4166684"/>
            <a:ext cx="427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07A69"/>
                </a:solidFill>
                <a:latin typeface="+mj-lt"/>
              </a:rPr>
              <a:t>INTRAVENOSA (1:3)</a:t>
            </a:r>
            <a:endParaRPr lang="id-ID" sz="2400" b="1" dirty="0">
              <a:solidFill>
                <a:srgbClr val="407A69"/>
              </a:solidFill>
              <a:latin typeface="+mj-lt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CF52985C-398C-4FD2-B594-EFF0C1AC815E}"/>
              </a:ext>
            </a:extLst>
          </p:cNvPr>
          <p:cNvSpPr/>
          <p:nvPr/>
        </p:nvSpPr>
        <p:spPr>
          <a:xfrm>
            <a:off x="6977516" y="4929835"/>
            <a:ext cx="5214484" cy="1275235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3285E910-051C-46FB-9DB1-2F5B6D67A631}"/>
              </a:ext>
            </a:extLst>
          </p:cNvPr>
          <p:cNvSpPr txBox="1"/>
          <p:nvPr/>
        </p:nvSpPr>
        <p:spPr>
          <a:xfrm>
            <a:off x="6977516" y="5318861"/>
            <a:ext cx="542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bg1"/>
                </a:solidFill>
                <a:latin typeface="+mj-lt"/>
              </a:rPr>
              <a:t>ROTACIÓN DE OPIOIDES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30886253-BF4F-454B-8F49-AF716AE24C15}"/>
              </a:ext>
            </a:extLst>
          </p:cNvPr>
          <p:cNvSpPr txBox="1"/>
          <p:nvPr/>
        </p:nvSpPr>
        <p:spPr>
          <a:xfrm>
            <a:off x="312275" y="5134194"/>
            <a:ext cx="6557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>
                <a:solidFill>
                  <a:srgbClr val="407A69"/>
                </a:solidFill>
                <a:latin typeface="+mj-lt"/>
              </a:rPr>
              <a:t>En caso de mal control con aparición de efectos secundarios</a:t>
            </a:r>
            <a:endParaRPr lang="id-ID" sz="2800" b="1" dirty="0">
              <a:solidFill>
                <a:srgbClr val="407A6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10891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/>
      <p:bldP spid="25" grpId="0"/>
      <p:bldP spid="26" grpId="0"/>
      <p:bldP spid="27" grpId="0" animBg="1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83293B3-F70E-4CC6-A1B7-A9022FB42D42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1420D9F-C7F6-4741-A8A5-317F6AD54A56}"/>
              </a:ext>
            </a:extLst>
          </p:cNvPr>
          <p:cNvSpPr txBox="1">
            <a:spLocks/>
          </p:cNvSpPr>
          <p:nvPr/>
        </p:nvSpPr>
        <p:spPr>
          <a:xfrm>
            <a:off x="4860140" y="531229"/>
            <a:ext cx="3866612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Dolor BASAL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7DC2BFA-1B68-4EEE-926D-0EDEFB2A90BA}"/>
              </a:ext>
            </a:extLst>
          </p:cNvPr>
          <p:cNvSpPr txBox="1">
            <a:spLocks/>
          </p:cNvSpPr>
          <p:nvPr/>
        </p:nvSpPr>
        <p:spPr>
          <a:xfrm>
            <a:off x="11387580" y="590241"/>
            <a:ext cx="46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/>
          </a:p>
        </p:txBody>
      </p:sp>
      <p:sp>
        <p:nvSpPr>
          <p:cNvPr id="10" name="Diamond 11">
            <a:extLst>
              <a:ext uri="{FF2B5EF4-FFF2-40B4-BE49-F238E27FC236}">
                <a16:creationId xmlns:a16="http://schemas.microsoft.com/office/drawing/2014/main" id="{F68D4D48-73F1-46FB-AD92-89AB3EA46150}"/>
              </a:ext>
            </a:extLst>
          </p:cNvPr>
          <p:cNvSpPr/>
          <p:nvPr/>
        </p:nvSpPr>
        <p:spPr>
          <a:xfrm>
            <a:off x="3652803" y="1285806"/>
            <a:ext cx="4959419" cy="4959419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762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Diamond 12">
            <a:extLst>
              <a:ext uri="{FF2B5EF4-FFF2-40B4-BE49-F238E27FC236}">
                <a16:creationId xmlns:a16="http://schemas.microsoft.com/office/drawing/2014/main" id="{1F8216BB-251F-4F3B-B78A-A0008796DDD8}"/>
              </a:ext>
            </a:extLst>
          </p:cNvPr>
          <p:cNvSpPr/>
          <p:nvPr/>
        </p:nvSpPr>
        <p:spPr>
          <a:xfrm>
            <a:off x="4066089" y="2112376"/>
            <a:ext cx="4132849" cy="4132849"/>
          </a:xfrm>
          <a:prstGeom prst="diamond">
            <a:avLst/>
          </a:prstGeom>
          <a:solidFill>
            <a:schemeClr val="accent3"/>
          </a:solidFill>
          <a:ln>
            <a:noFill/>
          </a:ln>
          <a:effectLst>
            <a:outerShdw blurRad="762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Diamond 13">
            <a:extLst>
              <a:ext uri="{FF2B5EF4-FFF2-40B4-BE49-F238E27FC236}">
                <a16:creationId xmlns:a16="http://schemas.microsoft.com/office/drawing/2014/main" id="{F02FC5D8-4A50-4C89-8726-9BA5EC05D755}"/>
              </a:ext>
            </a:extLst>
          </p:cNvPr>
          <p:cNvSpPr/>
          <p:nvPr/>
        </p:nvSpPr>
        <p:spPr>
          <a:xfrm>
            <a:off x="4479373" y="2938945"/>
            <a:ext cx="3306280" cy="3306280"/>
          </a:xfrm>
          <a:prstGeom prst="diamond">
            <a:avLst/>
          </a:prstGeom>
          <a:solidFill>
            <a:schemeClr val="accent2"/>
          </a:solidFill>
          <a:ln>
            <a:noFill/>
          </a:ln>
          <a:effectLst>
            <a:outerShdw blurRad="762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Diamond 14">
            <a:extLst>
              <a:ext uri="{FF2B5EF4-FFF2-40B4-BE49-F238E27FC236}">
                <a16:creationId xmlns:a16="http://schemas.microsoft.com/office/drawing/2014/main" id="{BAAB0D4B-06C9-41CB-A918-22BAF6AA502C}"/>
              </a:ext>
            </a:extLst>
          </p:cNvPr>
          <p:cNvSpPr/>
          <p:nvPr/>
        </p:nvSpPr>
        <p:spPr>
          <a:xfrm>
            <a:off x="4892658" y="3765515"/>
            <a:ext cx="2479710" cy="2479710"/>
          </a:xfrm>
          <a:prstGeom prst="diamond">
            <a:avLst/>
          </a:prstGeom>
          <a:ln>
            <a:noFill/>
          </a:ln>
          <a:effectLst>
            <a:outerShdw blurRad="762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1" name="Straight Connector 50">
            <a:extLst>
              <a:ext uri="{FF2B5EF4-FFF2-40B4-BE49-F238E27FC236}">
                <a16:creationId xmlns:a16="http://schemas.microsoft.com/office/drawing/2014/main" id="{94F5E78A-AA28-4D11-8EDE-CCAF98C4264D}"/>
              </a:ext>
            </a:extLst>
          </p:cNvPr>
          <p:cNvCxnSpPr/>
          <p:nvPr/>
        </p:nvCxnSpPr>
        <p:spPr>
          <a:xfrm flipV="1">
            <a:off x="7170820" y="2518005"/>
            <a:ext cx="620935" cy="62093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51">
            <a:extLst>
              <a:ext uri="{FF2B5EF4-FFF2-40B4-BE49-F238E27FC236}">
                <a16:creationId xmlns:a16="http://schemas.microsoft.com/office/drawing/2014/main" id="{5E493A53-0728-4065-A16E-378F3F29902E}"/>
              </a:ext>
            </a:extLst>
          </p:cNvPr>
          <p:cNvCxnSpPr/>
          <p:nvPr/>
        </p:nvCxnSpPr>
        <p:spPr>
          <a:xfrm>
            <a:off x="7786356" y="2518005"/>
            <a:ext cx="717637" cy="0"/>
          </a:xfrm>
          <a:prstGeom prst="straightConnector1">
            <a:avLst/>
          </a:prstGeom>
          <a:ln w="285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2">
            <a:extLst>
              <a:ext uri="{FF2B5EF4-FFF2-40B4-BE49-F238E27FC236}">
                <a16:creationId xmlns:a16="http://schemas.microsoft.com/office/drawing/2014/main" id="{3358DE21-F93B-4D1F-8826-FEB9CC5360F9}"/>
              </a:ext>
            </a:extLst>
          </p:cNvPr>
          <p:cNvCxnSpPr/>
          <p:nvPr/>
        </p:nvCxnSpPr>
        <p:spPr>
          <a:xfrm>
            <a:off x="7155593" y="5243381"/>
            <a:ext cx="286607" cy="28660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53">
            <a:extLst>
              <a:ext uri="{FF2B5EF4-FFF2-40B4-BE49-F238E27FC236}">
                <a16:creationId xmlns:a16="http://schemas.microsoft.com/office/drawing/2014/main" id="{9CC4A885-24E4-4D51-8B0B-306C1C13D847}"/>
              </a:ext>
            </a:extLst>
          </p:cNvPr>
          <p:cNvCxnSpPr/>
          <p:nvPr/>
        </p:nvCxnSpPr>
        <p:spPr>
          <a:xfrm rot="10800000" flipH="1">
            <a:off x="7423520" y="5529144"/>
            <a:ext cx="682535" cy="0"/>
          </a:xfrm>
          <a:prstGeom prst="straightConnector1">
            <a:avLst/>
          </a:prstGeom>
          <a:ln w="285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4">
            <a:extLst>
              <a:ext uri="{FF2B5EF4-FFF2-40B4-BE49-F238E27FC236}">
                <a16:creationId xmlns:a16="http://schemas.microsoft.com/office/drawing/2014/main" id="{92FDD3D7-0FF6-43AE-A9D6-4EF7F0262247}"/>
              </a:ext>
            </a:extLst>
          </p:cNvPr>
          <p:cNvCxnSpPr/>
          <p:nvPr/>
        </p:nvCxnSpPr>
        <p:spPr>
          <a:xfrm flipH="1" flipV="1">
            <a:off x="4317981" y="2267207"/>
            <a:ext cx="419648" cy="41964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5">
            <a:extLst>
              <a:ext uri="{FF2B5EF4-FFF2-40B4-BE49-F238E27FC236}">
                <a16:creationId xmlns:a16="http://schemas.microsoft.com/office/drawing/2014/main" id="{FB7C91F8-1949-4F01-B8A2-EE3D9C5D773F}"/>
              </a:ext>
            </a:extLst>
          </p:cNvPr>
          <p:cNvCxnSpPr/>
          <p:nvPr/>
        </p:nvCxnSpPr>
        <p:spPr>
          <a:xfrm flipH="1">
            <a:off x="3769691" y="2277088"/>
            <a:ext cx="551052" cy="0"/>
          </a:xfrm>
          <a:prstGeom prst="straightConnector1">
            <a:avLst/>
          </a:prstGeom>
          <a:ln w="285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56">
            <a:extLst>
              <a:ext uri="{FF2B5EF4-FFF2-40B4-BE49-F238E27FC236}">
                <a16:creationId xmlns:a16="http://schemas.microsoft.com/office/drawing/2014/main" id="{9DA7276B-4A84-4E41-BC87-C5F564DA22C5}"/>
              </a:ext>
            </a:extLst>
          </p:cNvPr>
          <p:cNvCxnSpPr/>
          <p:nvPr/>
        </p:nvCxnSpPr>
        <p:spPr>
          <a:xfrm flipH="1">
            <a:off x="4343400" y="4795580"/>
            <a:ext cx="370676" cy="3706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57">
            <a:extLst>
              <a:ext uri="{FF2B5EF4-FFF2-40B4-BE49-F238E27FC236}">
                <a16:creationId xmlns:a16="http://schemas.microsoft.com/office/drawing/2014/main" id="{D216720F-6B91-4C21-8F36-80A5BCBD3383}"/>
              </a:ext>
            </a:extLst>
          </p:cNvPr>
          <p:cNvCxnSpPr/>
          <p:nvPr/>
        </p:nvCxnSpPr>
        <p:spPr>
          <a:xfrm flipH="1">
            <a:off x="3479800" y="5162856"/>
            <a:ext cx="861470" cy="0"/>
          </a:xfrm>
          <a:prstGeom prst="straightConnector1">
            <a:avLst/>
          </a:prstGeom>
          <a:ln w="28575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69">
            <a:extLst>
              <a:ext uri="{FF2B5EF4-FFF2-40B4-BE49-F238E27FC236}">
                <a16:creationId xmlns:a16="http://schemas.microsoft.com/office/drawing/2014/main" id="{C2AF5054-3CBA-43CE-A38E-5AF80FEEE602}"/>
              </a:ext>
            </a:extLst>
          </p:cNvPr>
          <p:cNvSpPr txBox="1"/>
          <p:nvPr/>
        </p:nvSpPr>
        <p:spPr>
          <a:xfrm>
            <a:off x="9136056" y="2143612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  <a:latin typeface="+mj-lt"/>
              </a:rPr>
              <a:t>Fentanilo transdérmico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0" name="TextBox 70">
            <a:extLst>
              <a:ext uri="{FF2B5EF4-FFF2-40B4-BE49-F238E27FC236}">
                <a16:creationId xmlns:a16="http://schemas.microsoft.com/office/drawing/2014/main" id="{FB62D4B1-48C4-492C-8BD2-8DFF3734310E}"/>
              </a:ext>
            </a:extLst>
          </p:cNvPr>
          <p:cNvSpPr txBox="1"/>
          <p:nvPr/>
        </p:nvSpPr>
        <p:spPr>
          <a:xfrm>
            <a:off x="9136056" y="2387577"/>
            <a:ext cx="2480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En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intolerancia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oral</a:t>
            </a:r>
          </a:p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Polimedicados</a:t>
            </a:r>
            <a:endParaRPr lang="en-US" sz="1400" b="1" dirty="0">
              <a:solidFill>
                <a:schemeClr val="bg2"/>
              </a:solidFill>
              <a:latin typeface="Signika Negative" pitchFamily="2" charset="0"/>
            </a:endParaRPr>
          </a:p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Útil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en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insuficiencia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renal</a:t>
            </a:r>
          </a:p>
          <a:p>
            <a:r>
              <a:rPr lang="en-US" sz="1400" b="1" dirty="0" err="1">
                <a:solidFill>
                  <a:srgbClr val="F60609"/>
                </a:solidFill>
                <a:latin typeface="Signika Negative" pitchFamily="2" charset="0"/>
              </a:rPr>
              <a:t>Difícil</a:t>
            </a:r>
            <a:r>
              <a:rPr lang="en-US" sz="1400" b="1" dirty="0">
                <a:solidFill>
                  <a:srgbClr val="F60609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rgbClr val="F60609"/>
                </a:solidFill>
                <a:latin typeface="Signika Negative" pitchFamily="2" charset="0"/>
              </a:rPr>
              <a:t>titulación</a:t>
            </a:r>
            <a:endParaRPr lang="en-US" sz="1400" b="1" dirty="0">
              <a:solidFill>
                <a:srgbClr val="F60609"/>
              </a:solidFill>
              <a:latin typeface="Signika Negative" pitchFamily="2" charset="0"/>
            </a:endParaRPr>
          </a:p>
          <a:p>
            <a:r>
              <a:rPr lang="en-US" sz="1400" b="1" dirty="0" err="1">
                <a:solidFill>
                  <a:srgbClr val="F60609"/>
                </a:solidFill>
                <a:latin typeface="Signika Negative" pitchFamily="2" charset="0"/>
              </a:rPr>
              <a:t>Alteración</a:t>
            </a:r>
            <a:r>
              <a:rPr lang="en-US" sz="1400" b="1" dirty="0">
                <a:solidFill>
                  <a:srgbClr val="F60609"/>
                </a:solidFill>
                <a:latin typeface="Signika Negative" pitchFamily="2" charset="0"/>
              </a:rPr>
              <a:t> de </a:t>
            </a:r>
            <a:r>
              <a:rPr lang="en-US" sz="1400" b="1" dirty="0" err="1">
                <a:solidFill>
                  <a:srgbClr val="F60609"/>
                </a:solidFill>
                <a:latin typeface="Signika Negative" pitchFamily="2" charset="0"/>
              </a:rPr>
              <a:t>absorción</a:t>
            </a:r>
            <a:endParaRPr lang="en-US" sz="1400" b="1" dirty="0">
              <a:solidFill>
                <a:srgbClr val="F60609"/>
              </a:solidFill>
              <a:latin typeface="Signika Negative" pitchFamily="2" charset="0"/>
            </a:endParaRPr>
          </a:p>
          <a:p>
            <a:r>
              <a:rPr lang="en-US" sz="1400" b="1" dirty="0" err="1">
                <a:solidFill>
                  <a:srgbClr val="F60609"/>
                </a:solidFill>
                <a:latin typeface="Signika Negative" pitchFamily="2" charset="0"/>
              </a:rPr>
              <a:t>Lentitud</a:t>
            </a:r>
            <a:r>
              <a:rPr lang="en-US" sz="1400" b="1" dirty="0">
                <a:solidFill>
                  <a:srgbClr val="F60609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rgbClr val="F60609"/>
                </a:solidFill>
                <a:latin typeface="Signika Negative" pitchFamily="2" charset="0"/>
              </a:rPr>
              <a:t>en</a:t>
            </a:r>
            <a:r>
              <a:rPr lang="en-US" sz="1400" b="1" dirty="0">
                <a:solidFill>
                  <a:srgbClr val="F60609"/>
                </a:solidFill>
                <a:latin typeface="Signika Negative" pitchFamily="2" charset="0"/>
              </a:rPr>
              <a:t> reversion de EA</a:t>
            </a:r>
          </a:p>
        </p:txBody>
      </p:sp>
      <p:sp>
        <p:nvSpPr>
          <p:cNvPr id="41" name="TextBox 71">
            <a:extLst>
              <a:ext uri="{FF2B5EF4-FFF2-40B4-BE49-F238E27FC236}">
                <a16:creationId xmlns:a16="http://schemas.microsoft.com/office/drawing/2014/main" id="{96EED089-3E28-4BA6-9159-4957CA8D8560}"/>
              </a:ext>
            </a:extLst>
          </p:cNvPr>
          <p:cNvSpPr txBox="1"/>
          <p:nvPr/>
        </p:nvSpPr>
        <p:spPr>
          <a:xfrm>
            <a:off x="8840997" y="5089583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  <a:latin typeface="+mj-lt"/>
              </a:rPr>
              <a:t>Oxicodona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2" name="TextBox 72">
            <a:extLst>
              <a:ext uri="{FF2B5EF4-FFF2-40B4-BE49-F238E27FC236}">
                <a16:creationId xmlns:a16="http://schemas.microsoft.com/office/drawing/2014/main" id="{22A09F6D-E46C-4601-9DA0-541FD596C7F5}"/>
              </a:ext>
            </a:extLst>
          </p:cNvPr>
          <p:cNvSpPr txBox="1"/>
          <p:nvPr/>
        </p:nvSpPr>
        <p:spPr>
          <a:xfrm>
            <a:off x="8840997" y="5333548"/>
            <a:ext cx="2775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Agonista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puro de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receptores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SNC</a:t>
            </a:r>
          </a:p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Alternativa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Eficaz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a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morfina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oral</a:t>
            </a:r>
          </a:p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Mejor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perfil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de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toxicidad</a:t>
            </a:r>
            <a:endParaRPr lang="en-US" sz="1400" b="1" dirty="0">
              <a:solidFill>
                <a:schemeClr val="bg2"/>
              </a:solidFill>
              <a:latin typeface="Signika Negative" pitchFamily="2" charset="0"/>
            </a:endParaRPr>
          </a:p>
          <a:p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Eficaz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en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dolor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neuropático</a:t>
            </a:r>
            <a:endParaRPr lang="en-US" sz="1400" b="1" dirty="0">
              <a:solidFill>
                <a:schemeClr val="bg2"/>
              </a:solidFill>
              <a:latin typeface="Signika Negative" pitchFamily="2" charset="0"/>
            </a:endParaRPr>
          </a:p>
          <a:p>
            <a:r>
              <a:rPr lang="en-US" sz="1400" b="1" dirty="0" err="1">
                <a:solidFill>
                  <a:srgbClr val="099636"/>
                </a:solidFill>
                <a:latin typeface="Signika Negative" pitchFamily="2" charset="0"/>
              </a:rPr>
              <a:t>Oxicodona</a:t>
            </a:r>
            <a:r>
              <a:rPr lang="en-US" sz="1400" b="1" dirty="0">
                <a:solidFill>
                  <a:srgbClr val="099636"/>
                </a:solidFill>
                <a:latin typeface="Signika Negative" pitchFamily="2" charset="0"/>
              </a:rPr>
              <a:t>/</a:t>
            </a:r>
            <a:r>
              <a:rPr lang="en-US" sz="1400" b="1" dirty="0" err="1">
                <a:solidFill>
                  <a:srgbClr val="099636"/>
                </a:solidFill>
                <a:latin typeface="Signika Negative" pitchFamily="2" charset="0"/>
              </a:rPr>
              <a:t>Naloxona</a:t>
            </a:r>
            <a:endParaRPr lang="en-US" sz="1400" b="1" dirty="0">
              <a:solidFill>
                <a:srgbClr val="099636"/>
              </a:solidFill>
              <a:latin typeface="Signika Negative" pitchFamily="2" charset="0"/>
            </a:endParaRPr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F5A68A9C-92B0-4EB6-9CF3-B11AFA6F9764}"/>
              </a:ext>
            </a:extLst>
          </p:cNvPr>
          <p:cNvSpPr txBox="1"/>
          <p:nvPr/>
        </p:nvSpPr>
        <p:spPr>
          <a:xfrm>
            <a:off x="1731258" y="1886669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tx2"/>
                </a:solidFill>
                <a:latin typeface="+mj-lt"/>
              </a:rPr>
              <a:t>Metadona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5" name="TextBox 74">
            <a:extLst>
              <a:ext uri="{FF2B5EF4-FFF2-40B4-BE49-F238E27FC236}">
                <a16:creationId xmlns:a16="http://schemas.microsoft.com/office/drawing/2014/main" id="{980E69EF-A52F-4A2F-B459-C7E18903CB55}"/>
              </a:ext>
            </a:extLst>
          </p:cNvPr>
          <p:cNvSpPr txBox="1"/>
          <p:nvPr/>
        </p:nvSpPr>
        <p:spPr>
          <a:xfrm>
            <a:off x="-148223" y="2130634"/>
            <a:ext cx="3565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chemeClr val="bg2"/>
                </a:solidFill>
              </a:rPr>
              <a:t>Buena alternativa, pero manejo complicado</a:t>
            </a:r>
          </a:p>
          <a:p>
            <a:pPr algn="r"/>
            <a:r>
              <a:rPr lang="es-ES" sz="1400" b="1" dirty="0">
                <a:solidFill>
                  <a:schemeClr val="bg2"/>
                </a:solidFill>
                <a:latin typeface="Signika Negative" pitchFamily="2" charset="0"/>
              </a:rPr>
              <a:t>Variabilidad inter e intraindividual</a:t>
            </a:r>
          </a:p>
          <a:p>
            <a:pPr algn="r"/>
            <a:r>
              <a:rPr lang="es-ES" sz="1400" b="1" dirty="0">
                <a:solidFill>
                  <a:schemeClr val="bg2"/>
                </a:solidFill>
                <a:latin typeface="Signika Negative" pitchFamily="2" charset="0"/>
              </a:rPr>
              <a:t>Riesgo de acumulación por liposolubilidad</a:t>
            </a:r>
          </a:p>
          <a:p>
            <a:pPr algn="r"/>
            <a:r>
              <a:rPr lang="es-ES" sz="1400" b="1" dirty="0">
                <a:solidFill>
                  <a:schemeClr val="bg2"/>
                </a:solidFill>
                <a:latin typeface="Signika Negative" pitchFamily="2" charset="0"/>
              </a:rPr>
              <a:t>Muy útil en dolor neuropático</a:t>
            </a:r>
          </a:p>
          <a:p>
            <a:pPr algn="r"/>
            <a:r>
              <a:rPr lang="es-ES" sz="1400" b="1" dirty="0">
                <a:solidFill>
                  <a:srgbClr val="099636"/>
                </a:solidFill>
                <a:latin typeface="Signika Negative" pitchFamily="2" charset="0"/>
              </a:rPr>
              <a:t>Dosis Inicio: 5 mg/8 horas</a:t>
            </a:r>
          </a:p>
          <a:p>
            <a:pPr algn="r"/>
            <a:r>
              <a:rPr lang="es-ES" sz="1400" b="1" dirty="0">
                <a:solidFill>
                  <a:srgbClr val="099636"/>
                </a:solidFill>
                <a:latin typeface="Signika Negative" pitchFamily="2" charset="0"/>
              </a:rPr>
              <a:t>Dosis de Mantenimiento: 15-30 mg/12 horas</a:t>
            </a:r>
          </a:p>
          <a:p>
            <a:pPr algn="r"/>
            <a:endParaRPr lang="es-ES" sz="1400" b="1" dirty="0">
              <a:solidFill>
                <a:schemeClr val="bg2"/>
              </a:solidFill>
              <a:latin typeface="Signika Negative" pitchFamily="2" charset="0"/>
            </a:endParaRPr>
          </a:p>
          <a:p>
            <a:pPr algn="r"/>
            <a:endParaRPr lang="en-US" sz="1400" b="1" dirty="0">
              <a:solidFill>
                <a:schemeClr val="bg2"/>
              </a:solidFill>
              <a:latin typeface="Signika Negative" pitchFamily="2" charset="0"/>
            </a:endParaRPr>
          </a:p>
        </p:txBody>
      </p:sp>
      <p:sp>
        <p:nvSpPr>
          <p:cNvPr id="46" name="TextBox 75">
            <a:extLst>
              <a:ext uri="{FF2B5EF4-FFF2-40B4-BE49-F238E27FC236}">
                <a16:creationId xmlns:a16="http://schemas.microsoft.com/office/drawing/2014/main" id="{AC863F30-E9F3-4E67-A496-09DEEB307BCA}"/>
              </a:ext>
            </a:extLst>
          </p:cNvPr>
          <p:cNvSpPr txBox="1"/>
          <p:nvPr/>
        </p:nvSpPr>
        <p:spPr>
          <a:xfrm>
            <a:off x="1586388" y="4745416"/>
            <a:ext cx="1262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 err="1">
                <a:solidFill>
                  <a:schemeClr val="tx2"/>
                </a:solidFill>
                <a:latin typeface="+mj-lt"/>
              </a:rPr>
              <a:t>Tapentadol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76">
            <a:extLst>
              <a:ext uri="{FF2B5EF4-FFF2-40B4-BE49-F238E27FC236}">
                <a16:creationId xmlns:a16="http://schemas.microsoft.com/office/drawing/2014/main" id="{DA1B340E-9D06-48FC-8095-536549050E31}"/>
              </a:ext>
            </a:extLst>
          </p:cNvPr>
          <p:cNvSpPr txBox="1"/>
          <p:nvPr/>
        </p:nvSpPr>
        <p:spPr>
          <a:xfrm>
            <a:off x="1" y="4989381"/>
            <a:ext cx="284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chemeClr val="bg2"/>
                </a:solidFill>
              </a:rPr>
              <a:t>Acción dual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(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receptores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IRNA y  µ)</a:t>
            </a:r>
          </a:p>
          <a:p>
            <a:pPr algn="r"/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Buen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perfil</a:t>
            </a:r>
            <a:r>
              <a:rPr lang="en-US" sz="1400" b="1" dirty="0">
                <a:solidFill>
                  <a:schemeClr val="bg2"/>
                </a:solidFill>
                <a:latin typeface="Signika Negative" pitchFamily="2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Signika Negative" pitchFamily="2" charset="0"/>
              </a:rPr>
              <a:t>gastroinstestinal</a:t>
            </a:r>
            <a:endParaRPr lang="en-US" sz="1400" b="1" dirty="0">
              <a:solidFill>
                <a:schemeClr val="bg2"/>
              </a:solidFill>
              <a:latin typeface="Signika Negat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701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3F3E13D-764F-4F39-8040-90D2C5EABF49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2642-D1A9-4D8C-945F-07FD16AF1BE9}"/>
              </a:ext>
            </a:extLst>
          </p:cNvPr>
          <p:cNvSpPr txBox="1">
            <a:spLocks/>
          </p:cNvSpPr>
          <p:nvPr/>
        </p:nvSpPr>
        <p:spPr>
          <a:xfrm>
            <a:off x="4860140" y="531229"/>
            <a:ext cx="3866612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Dolor BASAL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3AA85E8E-2697-47C0-A5DA-CD7F72E57969}"/>
              </a:ext>
            </a:extLst>
          </p:cNvPr>
          <p:cNvSpPr>
            <a:spLocks/>
          </p:cNvSpPr>
          <p:nvPr/>
        </p:nvSpPr>
        <p:spPr bwMode="auto">
          <a:xfrm>
            <a:off x="352425" y="1415437"/>
            <a:ext cx="7032223" cy="584775"/>
          </a:xfrm>
          <a:custGeom>
            <a:avLst/>
            <a:gdLst>
              <a:gd name="T0" fmla="*/ 0 w 2053"/>
              <a:gd name="T1" fmla="*/ 450 h 450"/>
              <a:gd name="T2" fmla="*/ 0 w 2053"/>
              <a:gd name="T3" fmla="*/ 0 h 450"/>
              <a:gd name="T4" fmla="*/ 1893 w 2053"/>
              <a:gd name="T5" fmla="*/ 0 h 450"/>
              <a:gd name="T6" fmla="*/ 2053 w 2053"/>
              <a:gd name="T7" fmla="*/ 225 h 450"/>
              <a:gd name="T8" fmla="*/ 1893 w 2053"/>
              <a:gd name="T9" fmla="*/ 450 h 450"/>
              <a:gd name="T10" fmla="*/ 0 w 2053"/>
              <a:gd name="T11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3" h="450">
                <a:moveTo>
                  <a:pt x="0" y="450"/>
                </a:moveTo>
                <a:lnTo>
                  <a:pt x="0" y="0"/>
                </a:lnTo>
                <a:lnTo>
                  <a:pt x="1893" y="0"/>
                </a:lnTo>
                <a:lnTo>
                  <a:pt x="2053" y="225"/>
                </a:lnTo>
                <a:lnTo>
                  <a:pt x="1893" y="450"/>
                </a:lnTo>
                <a:lnTo>
                  <a:pt x="0" y="4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34005FEE-CA0B-4CD0-8891-CCD14694D7A7}"/>
              </a:ext>
            </a:extLst>
          </p:cNvPr>
          <p:cNvSpPr/>
          <p:nvPr/>
        </p:nvSpPr>
        <p:spPr>
          <a:xfrm>
            <a:off x="411301" y="1339829"/>
            <a:ext cx="2595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Titulación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0C880B8-1B8C-4AFD-BBD2-9E7E836BBBB7}"/>
              </a:ext>
            </a:extLst>
          </p:cNvPr>
          <p:cNvGrpSpPr/>
          <p:nvPr/>
        </p:nvGrpSpPr>
        <p:grpSpPr>
          <a:xfrm>
            <a:off x="547669" y="2267417"/>
            <a:ext cx="493486" cy="493486"/>
            <a:chOff x="580572" y="1782177"/>
            <a:chExt cx="493486" cy="493486"/>
          </a:xfrm>
        </p:grpSpPr>
        <p:sp>
          <p:nvSpPr>
            <p:cNvPr id="12" name="Rectangle 116">
              <a:extLst>
                <a:ext uri="{FF2B5EF4-FFF2-40B4-BE49-F238E27FC236}">
                  <a16:creationId xmlns:a16="http://schemas.microsoft.com/office/drawing/2014/main" id="{B02DD681-502D-4CFC-B38F-57F5F9077D5D}"/>
                </a:ext>
              </a:extLst>
            </p:cNvPr>
            <p:cNvSpPr/>
            <p:nvPr/>
          </p:nvSpPr>
          <p:spPr>
            <a:xfrm>
              <a:off x="580572" y="1782177"/>
              <a:ext cx="493486" cy="4934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Freeform 105">
              <a:extLst>
                <a:ext uri="{FF2B5EF4-FFF2-40B4-BE49-F238E27FC236}">
                  <a16:creationId xmlns:a16="http://schemas.microsoft.com/office/drawing/2014/main" id="{3868A361-DCA0-47E5-A24C-084D9C899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1896464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B9F0F47A-2383-40C3-AAC6-F5E76F655689}"/>
              </a:ext>
            </a:extLst>
          </p:cNvPr>
          <p:cNvGrpSpPr/>
          <p:nvPr/>
        </p:nvGrpSpPr>
        <p:grpSpPr>
          <a:xfrm>
            <a:off x="547669" y="3368111"/>
            <a:ext cx="493486" cy="493486"/>
            <a:chOff x="580572" y="2882871"/>
            <a:chExt cx="493486" cy="493486"/>
          </a:xfrm>
        </p:grpSpPr>
        <p:sp>
          <p:nvSpPr>
            <p:cNvPr id="15" name="Rectangle 117">
              <a:extLst>
                <a:ext uri="{FF2B5EF4-FFF2-40B4-BE49-F238E27FC236}">
                  <a16:creationId xmlns:a16="http://schemas.microsoft.com/office/drawing/2014/main" id="{3EC062BD-B8F0-4A1F-AD19-C86316972D91}"/>
                </a:ext>
              </a:extLst>
            </p:cNvPr>
            <p:cNvSpPr/>
            <p:nvPr/>
          </p:nvSpPr>
          <p:spPr>
            <a:xfrm>
              <a:off x="580572" y="2882871"/>
              <a:ext cx="493486" cy="4934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Freeform 108">
              <a:extLst>
                <a:ext uri="{FF2B5EF4-FFF2-40B4-BE49-F238E27FC236}">
                  <a16:creationId xmlns:a16="http://schemas.microsoft.com/office/drawing/2014/main" id="{8FE74D25-5146-4447-9A66-E70A175E8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2997158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" name="Group 8">
            <a:extLst>
              <a:ext uri="{FF2B5EF4-FFF2-40B4-BE49-F238E27FC236}">
                <a16:creationId xmlns:a16="http://schemas.microsoft.com/office/drawing/2014/main" id="{283E06CB-C8BF-46D4-B057-B2B01962738C}"/>
              </a:ext>
            </a:extLst>
          </p:cNvPr>
          <p:cNvGrpSpPr/>
          <p:nvPr/>
        </p:nvGrpSpPr>
        <p:grpSpPr>
          <a:xfrm>
            <a:off x="547669" y="4468910"/>
            <a:ext cx="493486" cy="493486"/>
            <a:chOff x="580572" y="3983670"/>
            <a:chExt cx="493486" cy="493486"/>
          </a:xfrm>
        </p:grpSpPr>
        <p:sp>
          <p:nvSpPr>
            <p:cNvPr id="18" name="Rectangle 118">
              <a:extLst>
                <a:ext uri="{FF2B5EF4-FFF2-40B4-BE49-F238E27FC236}">
                  <a16:creationId xmlns:a16="http://schemas.microsoft.com/office/drawing/2014/main" id="{84FED3B0-BA8E-49C5-B91C-1EAE369BAC3D}"/>
                </a:ext>
              </a:extLst>
            </p:cNvPr>
            <p:cNvSpPr/>
            <p:nvPr/>
          </p:nvSpPr>
          <p:spPr>
            <a:xfrm>
              <a:off x="580572" y="3983670"/>
              <a:ext cx="493486" cy="49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reeform 111">
              <a:extLst>
                <a:ext uri="{FF2B5EF4-FFF2-40B4-BE49-F238E27FC236}">
                  <a16:creationId xmlns:a16="http://schemas.microsoft.com/office/drawing/2014/main" id="{08EDB0BB-CE14-4F97-8D8E-C7768297A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4097957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B459B59C-64F5-4AE2-B29C-92101253053E}"/>
              </a:ext>
            </a:extLst>
          </p:cNvPr>
          <p:cNvGrpSpPr/>
          <p:nvPr/>
        </p:nvGrpSpPr>
        <p:grpSpPr>
          <a:xfrm>
            <a:off x="547669" y="5562226"/>
            <a:ext cx="493486" cy="493486"/>
            <a:chOff x="580572" y="5076986"/>
            <a:chExt cx="493486" cy="493486"/>
          </a:xfrm>
        </p:grpSpPr>
        <p:sp>
          <p:nvSpPr>
            <p:cNvPr id="21" name="Rectangle 119">
              <a:extLst>
                <a:ext uri="{FF2B5EF4-FFF2-40B4-BE49-F238E27FC236}">
                  <a16:creationId xmlns:a16="http://schemas.microsoft.com/office/drawing/2014/main" id="{DF19F4EB-BC1B-49FF-9A72-3B3D71407D09}"/>
                </a:ext>
              </a:extLst>
            </p:cNvPr>
            <p:cNvSpPr/>
            <p:nvPr/>
          </p:nvSpPr>
          <p:spPr>
            <a:xfrm>
              <a:off x="580572" y="5076986"/>
              <a:ext cx="493486" cy="4934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Freeform 114">
              <a:extLst>
                <a:ext uri="{FF2B5EF4-FFF2-40B4-BE49-F238E27FC236}">
                  <a16:creationId xmlns:a16="http://schemas.microsoft.com/office/drawing/2014/main" id="{2F489886-72D0-4F34-8FE3-B610512A1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9" y="5191273"/>
              <a:ext cx="154752" cy="264913"/>
            </a:xfrm>
            <a:custGeom>
              <a:avLst/>
              <a:gdLst>
                <a:gd name="T0" fmla="*/ 0 w 59"/>
                <a:gd name="T1" fmla="*/ 74 h 101"/>
                <a:gd name="T2" fmla="*/ 30 w 59"/>
                <a:gd name="T3" fmla="*/ 49 h 101"/>
                <a:gd name="T4" fmla="*/ 0 w 59"/>
                <a:gd name="T5" fmla="*/ 25 h 101"/>
                <a:gd name="T6" fmla="*/ 0 w 59"/>
                <a:gd name="T7" fmla="*/ 0 h 101"/>
                <a:gd name="T8" fmla="*/ 59 w 59"/>
                <a:gd name="T9" fmla="*/ 49 h 101"/>
                <a:gd name="T10" fmla="*/ 0 w 59"/>
                <a:gd name="T11" fmla="*/ 101 h 101"/>
                <a:gd name="T12" fmla="*/ 0 w 59"/>
                <a:gd name="T13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1">
                  <a:moveTo>
                    <a:pt x="0" y="74"/>
                  </a:moveTo>
                  <a:lnTo>
                    <a:pt x="30" y="49"/>
                  </a:lnTo>
                  <a:lnTo>
                    <a:pt x="0" y="25"/>
                  </a:lnTo>
                  <a:lnTo>
                    <a:pt x="0" y="0"/>
                  </a:lnTo>
                  <a:lnTo>
                    <a:pt x="59" y="49"/>
                  </a:lnTo>
                  <a:lnTo>
                    <a:pt x="0" y="101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" name="TextBox 120">
            <a:extLst>
              <a:ext uri="{FF2B5EF4-FFF2-40B4-BE49-F238E27FC236}">
                <a16:creationId xmlns:a16="http://schemas.microsoft.com/office/drawing/2014/main" id="{40B19ACD-5394-4791-A2FE-2D0B50C494BF}"/>
              </a:ext>
            </a:extLst>
          </p:cNvPr>
          <p:cNvSpPr txBox="1"/>
          <p:nvPr/>
        </p:nvSpPr>
        <p:spPr>
          <a:xfrm>
            <a:off x="1171782" y="2328155"/>
            <a:ext cx="36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 smtClean="0">
                <a:solidFill>
                  <a:schemeClr val="bg2"/>
                </a:solidFill>
              </a:rPr>
              <a:t>PROCESO </a:t>
            </a:r>
            <a:r>
              <a:rPr lang="es-ES" dirty="0">
                <a:solidFill>
                  <a:schemeClr val="bg2"/>
                </a:solidFill>
              </a:rPr>
              <a:t>CONTROLADO</a:t>
            </a:r>
          </a:p>
        </p:txBody>
      </p:sp>
      <p:sp>
        <p:nvSpPr>
          <p:cNvPr id="24" name="Rectangle 121">
            <a:extLst>
              <a:ext uri="{FF2B5EF4-FFF2-40B4-BE49-F238E27FC236}">
                <a16:creationId xmlns:a16="http://schemas.microsoft.com/office/drawing/2014/main" id="{0D68C84C-1487-429A-BF79-3A72C7EB4554}"/>
              </a:ext>
            </a:extLst>
          </p:cNvPr>
          <p:cNvSpPr/>
          <p:nvPr/>
        </p:nvSpPr>
        <p:spPr>
          <a:xfrm>
            <a:off x="1171782" y="3397427"/>
            <a:ext cx="379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USO DE OPIOIDES DE ACCIÓN CORTA</a:t>
            </a:r>
          </a:p>
        </p:txBody>
      </p:sp>
      <p:sp>
        <p:nvSpPr>
          <p:cNvPr id="25" name="Rectangle 122">
            <a:extLst>
              <a:ext uri="{FF2B5EF4-FFF2-40B4-BE49-F238E27FC236}">
                <a16:creationId xmlns:a16="http://schemas.microsoft.com/office/drawing/2014/main" id="{F76A2871-8B9D-4313-B023-508A150B3A52}"/>
              </a:ext>
            </a:extLst>
          </p:cNvPr>
          <p:cNvSpPr/>
          <p:nvPr/>
        </p:nvSpPr>
        <p:spPr>
          <a:xfrm>
            <a:off x="1119083" y="4575915"/>
            <a:ext cx="3793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REEVALUACIÓN PRECOZ EN 24 HORAS</a:t>
            </a:r>
          </a:p>
        </p:txBody>
      </p:sp>
      <p:sp>
        <p:nvSpPr>
          <p:cNvPr id="26" name="Rectangle 123">
            <a:extLst>
              <a:ext uri="{FF2B5EF4-FFF2-40B4-BE49-F238E27FC236}">
                <a16:creationId xmlns:a16="http://schemas.microsoft.com/office/drawing/2014/main" id="{E20C18D1-C816-4224-8B91-9987074C68FF}"/>
              </a:ext>
            </a:extLst>
          </p:cNvPr>
          <p:cNvSpPr/>
          <p:nvPr/>
        </p:nvSpPr>
        <p:spPr>
          <a:xfrm>
            <a:off x="1119083" y="5485803"/>
            <a:ext cx="4002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s-ES" dirty="0">
                <a:solidFill>
                  <a:schemeClr val="bg2"/>
                </a:solidFill>
              </a:rPr>
              <a:t>TRANSFORMAR A ACCIÓN RETARDADA CUANDO EL DOLOR ESTÉ CONTROLADO</a:t>
            </a:r>
            <a:endParaRPr lang="id-ID" dirty="0">
              <a:solidFill>
                <a:schemeClr val="bg2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DBE14DD-A6C8-4F4B-A01D-429C66558B13}"/>
              </a:ext>
            </a:extLst>
          </p:cNvPr>
          <p:cNvSpPr/>
          <p:nvPr/>
        </p:nvSpPr>
        <p:spPr>
          <a:xfrm>
            <a:off x="5121185" y="3125996"/>
            <a:ext cx="6933435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MORFINA DE ACCIÓN CORTA:  5 mg-10 mg/4 horas +dosis rescate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OXICODONA: 5 mg/4 horas + dosis rescate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METADONA: 2,5-5 mg cada 8-12 horas 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HIDROMORFONA 2 mg/ 4 h + dosis rescate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FENTANILO TRANSDÉRMICO: 12-25 </a:t>
            </a:r>
            <a:r>
              <a:rPr lang="es-E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mcg</a:t>
            </a: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/72 h + dosis rescate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989746B-92F8-4C46-A397-4764437BEC9F}"/>
              </a:ext>
            </a:extLst>
          </p:cNvPr>
          <p:cNvSpPr/>
          <p:nvPr/>
        </p:nvSpPr>
        <p:spPr>
          <a:xfrm>
            <a:off x="5474824" y="3000828"/>
            <a:ext cx="6470249" cy="20920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8601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3" grpId="0" build="p"/>
      <p:bldP spid="24" grpId="0"/>
      <p:bldP spid="25" grpId="0"/>
      <p:bldP spid="26" grpId="0"/>
      <p:bldP spid="2" grpId="0" build="p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06FD257-9A23-42DD-B2AC-B9EB3C8E6710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rgbClr val="00B0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5F5EBA-E20D-4B73-BD81-2087773883D7}"/>
              </a:ext>
            </a:extLst>
          </p:cNvPr>
          <p:cNvSpPr txBox="1">
            <a:spLocks/>
          </p:cNvSpPr>
          <p:nvPr/>
        </p:nvSpPr>
        <p:spPr>
          <a:xfrm>
            <a:off x="4327705" y="531229"/>
            <a:ext cx="4688974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Dolor IRRUPTIVO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Marcador de contenido 6">
            <a:extLst>
              <a:ext uri="{FF2B5EF4-FFF2-40B4-BE49-F238E27FC236}">
                <a16:creationId xmlns:a16="http://schemas.microsoft.com/office/drawing/2014/main" id="{EE5AFB00-8D24-4341-87CA-BF5497B41E7C}"/>
              </a:ext>
            </a:extLst>
          </p:cNvPr>
          <p:cNvSpPr txBox="1">
            <a:spLocks/>
          </p:cNvSpPr>
          <p:nvPr/>
        </p:nvSpPr>
        <p:spPr>
          <a:xfrm>
            <a:off x="677334" y="1608140"/>
            <a:ext cx="8596668" cy="14244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es-ES" sz="2200" dirty="0">
                <a:latin typeface="Calibri" panose="020F0502020204030204" pitchFamily="34" charset="0"/>
              </a:rPr>
              <a:t>una </a:t>
            </a:r>
            <a:r>
              <a:rPr lang="es-ES" sz="2200" b="1" dirty="0">
                <a:solidFill>
                  <a:schemeClr val="accent2"/>
                </a:solidFill>
                <a:latin typeface="Calibri" panose="020F0502020204030204" pitchFamily="34" charset="0"/>
              </a:rPr>
              <a:t>exacerbación aguda del dolor de rápida aparición, corta duración y de moderada a elevada intensidad</a:t>
            </a:r>
            <a:r>
              <a:rPr lang="es-ES" sz="2200" dirty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es-ES" sz="2200" dirty="0">
                <a:latin typeface="Calibri" panose="020F0502020204030204" pitchFamily="34" charset="0"/>
              </a:rPr>
              <a:t>que sufre el paciente cuando éste presenta un </a:t>
            </a:r>
            <a:r>
              <a:rPr lang="es-ES" sz="2200" b="1" dirty="0">
                <a:solidFill>
                  <a:schemeClr val="accent2"/>
                </a:solidFill>
                <a:latin typeface="Calibri" panose="020F0502020204030204" pitchFamily="34" charset="0"/>
              </a:rPr>
              <a:t>dolor basal estabilizado</a:t>
            </a:r>
            <a:r>
              <a:rPr lang="es-ES" sz="2200" b="1" dirty="0">
                <a:latin typeface="Calibri" panose="020F0502020204030204" pitchFamily="34" charset="0"/>
              </a:rPr>
              <a:t> </a:t>
            </a:r>
            <a:r>
              <a:rPr lang="es-ES" sz="2200" dirty="0">
                <a:latin typeface="Calibri" panose="020F0502020204030204" pitchFamily="34" charset="0"/>
              </a:rPr>
              <a:t>y controlado con opioides.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es-ES" sz="22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D5FF11AC-65A2-44C9-9BB3-9D6F71879E25}"/>
              </a:ext>
            </a:extLst>
          </p:cNvPr>
          <p:cNvSpPr txBox="1">
            <a:spLocks/>
          </p:cNvSpPr>
          <p:nvPr/>
        </p:nvSpPr>
        <p:spPr>
          <a:xfrm>
            <a:off x="677334" y="3533258"/>
            <a:ext cx="8596668" cy="7743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s-ES" sz="2200" dirty="0">
                <a:latin typeface="Calibri" panose="020F0502020204030204" pitchFamily="34" charset="0"/>
              </a:rPr>
              <a:t>“…ya sea espontáneamente o relacionada con desencadenante concreto, predecible o impredecible...”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41FF51-C292-4873-AD43-EFE72A68A22A}"/>
              </a:ext>
            </a:extLst>
          </p:cNvPr>
          <p:cNvSpPr/>
          <p:nvPr/>
        </p:nvSpPr>
        <p:spPr>
          <a:xfrm>
            <a:off x="6574420" y="2863291"/>
            <a:ext cx="4103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600" dirty="0">
                <a:latin typeface="Calibri" panose="020F0502020204030204" pitchFamily="34" charset="0"/>
              </a:rPr>
              <a:t> </a:t>
            </a:r>
            <a:r>
              <a:rPr lang="es-ES" sz="1600" i="1" dirty="0">
                <a:latin typeface="Calibri" panose="020F0502020204030204" pitchFamily="34" charset="0"/>
              </a:rPr>
              <a:t>Mercadante S, et al. </a:t>
            </a:r>
            <a:r>
              <a:rPr lang="es-ES" sz="1600" i="1" dirty="0" err="1">
                <a:latin typeface="Calibri" panose="020F0502020204030204" pitchFamily="34" charset="0"/>
              </a:rPr>
              <a:t>Cancer</a:t>
            </a:r>
            <a:r>
              <a:rPr lang="es-ES" sz="1600" i="1" dirty="0">
                <a:latin typeface="Calibri" panose="020F0502020204030204" pitchFamily="34" charset="0"/>
              </a:rPr>
              <a:t>. 2002;94: 832–839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F6FFB3-3BC8-4638-9A1A-DD30C3B76084}"/>
              </a:ext>
            </a:extLst>
          </p:cNvPr>
          <p:cNvSpPr/>
          <p:nvPr/>
        </p:nvSpPr>
        <p:spPr>
          <a:xfrm>
            <a:off x="4572000" y="4307575"/>
            <a:ext cx="6904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dirty="0">
                <a:latin typeface="Calibri" panose="020F0502020204030204" pitchFamily="34" charset="0"/>
              </a:rPr>
              <a:t>Modificada</a:t>
            </a:r>
            <a:r>
              <a:rPr lang="es-ES" sz="1600" i="1" dirty="0">
                <a:latin typeface="Calibri" panose="020F0502020204030204" pitchFamily="34" charset="0"/>
              </a:rPr>
              <a:t> por </a:t>
            </a:r>
            <a:r>
              <a:rPr lang="es-ES" sz="1600" i="1" dirty="0" err="1">
                <a:latin typeface="Calibri" panose="020F0502020204030204" pitchFamily="34" charset="0"/>
              </a:rPr>
              <a:t>Association</a:t>
            </a:r>
            <a:r>
              <a:rPr lang="es-ES" sz="1600" i="1" dirty="0">
                <a:latin typeface="Calibri" panose="020F0502020204030204" pitchFamily="34" charset="0"/>
              </a:rPr>
              <a:t> </a:t>
            </a:r>
            <a:r>
              <a:rPr lang="es-ES" sz="1600" i="1" dirty="0" err="1">
                <a:latin typeface="Calibri" panose="020F0502020204030204" pitchFamily="34" charset="0"/>
              </a:rPr>
              <a:t>for</a:t>
            </a:r>
            <a:r>
              <a:rPr lang="es-ES" sz="1600" i="1" dirty="0">
                <a:latin typeface="Calibri" panose="020F0502020204030204" pitchFamily="34" charset="0"/>
              </a:rPr>
              <a:t> </a:t>
            </a:r>
            <a:r>
              <a:rPr lang="es-ES" sz="1600" i="1" dirty="0" err="1">
                <a:latin typeface="Calibri" panose="020F0502020204030204" pitchFamily="34" charset="0"/>
              </a:rPr>
              <a:t>Palliative</a:t>
            </a:r>
            <a:r>
              <a:rPr lang="es-ES" sz="1600" i="1" dirty="0">
                <a:latin typeface="Calibri" panose="020F0502020204030204" pitchFamily="34" charset="0"/>
              </a:rPr>
              <a:t> Medicine </a:t>
            </a:r>
            <a:r>
              <a:rPr lang="es-ES" sz="1600" i="1" dirty="0" err="1">
                <a:latin typeface="Calibri" panose="020F0502020204030204" pitchFamily="34" charset="0"/>
              </a:rPr>
              <a:t>of</a:t>
            </a:r>
            <a:r>
              <a:rPr lang="es-ES" sz="1600" i="1" dirty="0">
                <a:latin typeface="Calibri" panose="020F0502020204030204" pitchFamily="34" charset="0"/>
              </a:rPr>
              <a:t> Great </a:t>
            </a:r>
            <a:r>
              <a:rPr lang="es-ES" sz="1600" i="1" dirty="0" err="1">
                <a:latin typeface="Calibri" panose="020F0502020204030204" pitchFamily="34" charset="0"/>
              </a:rPr>
              <a:t>Britain</a:t>
            </a:r>
            <a:r>
              <a:rPr lang="es-ES" sz="1600" i="1" dirty="0">
                <a:latin typeface="Calibri" panose="020F0502020204030204" pitchFamily="34" charset="0"/>
              </a:rPr>
              <a:t> and </a:t>
            </a:r>
            <a:r>
              <a:rPr lang="es-ES" sz="1600" i="1" dirty="0" err="1">
                <a:latin typeface="Calibri" panose="020F0502020204030204" pitchFamily="34" charset="0"/>
              </a:rPr>
              <a:t>Ireland</a:t>
            </a:r>
            <a:endParaRPr lang="es-E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464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602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build="p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10394" y="2890016"/>
            <a:ext cx="4971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id-ID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4" name="Group 353"/>
          <p:cNvGrpSpPr/>
          <p:nvPr/>
        </p:nvGrpSpPr>
        <p:grpSpPr>
          <a:xfrm>
            <a:off x="6350" y="4837113"/>
            <a:ext cx="12192000" cy="2020887"/>
            <a:chOff x="6350" y="4837113"/>
            <a:chExt cx="12192000" cy="2020887"/>
          </a:xfrm>
        </p:grpSpPr>
        <p:sp>
          <p:nvSpPr>
            <p:cNvPr id="15" name="Rectangle 361"/>
            <p:cNvSpPr>
              <a:spLocks noChangeArrowheads="1"/>
            </p:cNvSpPr>
            <p:nvPr/>
          </p:nvSpPr>
          <p:spPr bwMode="auto">
            <a:xfrm flipV="1">
              <a:off x="635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Rectangle 362"/>
            <p:cNvSpPr>
              <a:spLocks noChangeArrowheads="1"/>
            </p:cNvSpPr>
            <p:nvPr/>
          </p:nvSpPr>
          <p:spPr bwMode="auto">
            <a:xfrm flipV="1">
              <a:off x="6350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Rectangle 363"/>
            <p:cNvSpPr>
              <a:spLocks noChangeArrowheads="1"/>
            </p:cNvSpPr>
            <p:nvPr/>
          </p:nvSpPr>
          <p:spPr bwMode="auto">
            <a:xfrm flipV="1">
              <a:off x="6350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Rectangle 364"/>
            <p:cNvSpPr>
              <a:spLocks noChangeArrowheads="1"/>
            </p:cNvSpPr>
            <p:nvPr/>
          </p:nvSpPr>
          <p:spPr bwMode="auto">
            <a:xfrm flipV="1">
              <a:off x="6350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365"/>
            <p:cNvSpPr>
              <a:spLocks noChangeArrowheads="1"/>
            </p:cNvSpPr>
            <p:nvPr/>
          </p:nvSpPr>
          <p:spPr bwMode="auto">
            <a:xfrm flipV="1">
              <a:off x="6350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366"/>
            <p:cNvSpPr>
              <a:spLocks noChangeArrowheads="1"/>
            </p:cNvSpPr>
            <p:nvPr/>
          </p:nvSpPr>
          <p:spPr bwMode="auto">
            <a:xfrm flipV="1">
              <a:off x="6350" y="5360987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Rectangle 373"/>
            <p:cNvSpPr>
              <a:spLocks noChangeArrowheads="1"/>
            </p:cNvSpPr>
            <p:nvPr/>
          </p:nvSpPr>
          <p:spPr bwMode="auto">
            <a:xfrm flipV="1">
              <a:off x="323850" y="6665912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Rectangle 374"/>
            <p:cNvSpPr>
              <a:spLocks noChangeArrowheads="1"/>
            </p:cNvSpPr>
            <p:nvPr/>
          </p:nvSpPr>
          <p:spPr bwMode="auto">
            <a:xfrm flipV="1">
              <a:off x="323850" y="640397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Rectangle 381"/>
            <p:cNvSpPr>
              <a:spLocks noChangeArrowheads="1"/>
            </p:cNvSpPr>
            <p:nvPr/>
          </p:nvSpPr>
          <p:spPr bwMode="auto">
            <a:xfrm flipV="1">
              <a:off x="63817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Rectangle 382"/>
            <p:cNvSpPr>
              <a:spLocks noChangeArrowheads="1"/>
            </p:cNvSpPr>
            <p:nvPr/>
          </p:nvSpPr>
          <p:spPr bwMode="auto">
            <a:xfrm flipV="1">
              <a:off x="638175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383"/>
            <p:cNvSpPr>
              <a:spLocks noChangeArrowheads="1"/>
            </p:cNvSpPr>
            <p:nvPr/>
          </p:nvSpPr>
          <p:spPr bwMode="auto">
            <a:xfrm flipV="1">
              <a:off x="638175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Rectangle 384"/>
            <p:cNvSpPr>
              <a:spLocks noChangeArrowheads="1"/>
            </p:cNvSpPr>
            <p:nvPr/>
          </p:nvSpPr>
          <p:spPr bwMode="auto">
            <a:xfrm flipV="1">
              <a:off x="638175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385"/>
            <p:cNvSpPr>
              <a:spLocks noChangeArrowheads="1"/>
            </p:cNvSpPr>
            <p:nvPr/>
          </p:nvSpPr>
          <p:spPr bwMode="auto">
            <a:xfrm flipV="1">
              <a:off x="638175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392"/>
            <p:cNvSpPr>
              <a:spLocks noChangeArrowheads="1"/>
            </p:cNvSpPr>
            <p:nvPr/>
          </p:nvSpPr>
          <p:spPr bwMode="auto">
            <a:xfrm flipV="1">
              <a:off x="954088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Rectangle 393"/>
            <p:cNvSpPr>
              <a:spLocks noChangeArrowheads="1"/>
            </p:cNvSpPr>
            <p:nvPr/>
          </p:nvSpPr>
          <p:spPr bwMode="auto">
            <a:xfrm flipV="1">
              <a:off x="954088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394"/>
            <p:cNvSpPr>
              <a:spLocks noChangeArrowheads="1"/>
            </p:cNvSpPr>
            <p:nvPr/>
          </p:nvSpPr>
          <p:spPr bwMode="auto">
            <a:xfrm flipV="1">
              <a:off x="954088" y="614521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Rectangle 395"/>
            <p:cNvSpPr>
              <a:spLocks noChangeArrowheads="1"/>
            </p:cNvSpPr>
            <p:nvPr/>
          </p:nvSpPr>
          <p:spPr bwMode="auto">
            <a:xfrm flipV="1">
              <a:off x="954088" y="588327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Rectangle 396"/>
            <p:cNvSpPr>
              <a:spLocks noChangeArrowheads="1"/>
            </p:cNvSpPr>
            <p:nvPr/>
          </p:nvSpPr>
          <p:spPr bwMode="auto">
            <a:xfrm flipV="1">
              <a:off x="954088" y="562133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Rectangle 397"/>
            <p:cNvSpPr>
              <a:spLocks noChangeArrowheads="1"/>
            </p:cNvSpPr>
            <p:nvPr/>
          </p:nvSpPr>
          <p:spPr bwMode="auto">
            <a:xfrm flipV="1">
              <a:off x="954088" y="5360987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Rectangle 398"/>
            <p:cNvSpPr>
              <a:spLocks noChangeArrowheads="1"/>
            </p:cNvSpPr>
            <p:nvPr/>
          </p:nvSpPr>
          <p:spPr bwMode="auto">
            <a:xfrm flipV="1">
              <a:off x="954088" y="5099050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Rectangle 399"/>
            <p:cNvSpPr>
              <a:spLocks noChangeArrowheads="1"/>
            </p:cNvSpPr>
            <p:nvPr/>
          </p:nvSpPr>
          <p:spPr bwMode="auto">
            <a:xfrm flipV="1">
              <a:off x="954088" y="483711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Rectangle 406"/>
            <p:cNvSpPr>
              <a:spLocks noChangeArrowheads="1"/>
            </p:cNvSpPr>
            <p:nvPr/>
          </p:nvSpPr>
          <p:spPr bwMode="auto">
            <a:xfrm flipV="1">
              <a:off x="1268413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Rectangle 407"/>
            <p:cNvSpPr>
              <a:spLocks noChangeArrowheads="1"/>
            </p:cNvSpPr>
            <p:nvPr/>
          </p:nvSpPr>
          <p:spPr bwMode="auto">
            <a:xfrm flipV="1">
              <a:off x="1268413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Rectangle 408"/>
            <p:cNvSpPr>
              <a:spLocks noChangeArrowheads="1"/>
            </p:cNvSpPr>
            <p:nvPr/>
          </p:nvSpPr>
          <p:spPr bwMode="auto">
            <a:xfrm flipV="1">
              <a:off x="1268413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Rectangle 409"/>
            <p:cNvSpPr>
              <a:spLocks noChangeArrowheads="1"/>
            </p:cNvSpPr>
            <p:nvPr/>
          </p:nvSpPr>
          <p:spPr bwMode="auto">
            <a:xfrm flipV="1">
              <a:off x="1268413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Rectangle 416"/>
            <p:cNvSpPr>
              <a:spLocks noChangeArrowheads="1"/>
            </p:cNvSpPr>
            <p:nvPr/>
          </p:nvSpPr>
          <p:spPr bwMode="auto">
            <a:xfrm flipV="1">
              <a:off x="1585913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Rectangle 417"/>
            <p:cNvSpPr>
              <a:spLocks noChangeArrowheads="1"/>
            </p:cNvSpPr>
            <p:nvPr/>
          </p:nvSpPr>
          <p:spPr bwMode="auto">
            <a:xfrm flipV="1">
              <a:off x="1585913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Rectangle 418"/>
            <p:cNvSpPr>
              <a:spLocks noChangeArrowheads="1"/>
            </p:cNvSpPr>
            <p:nvPr/>
          </p:nvSpPr>
          <p:spPr bwMode="auto">
            <a:xfrm flipV="1">
              <a:off x="1585913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Rectangle 419"/>
            <p:cNvSpPr>
              <a:spLocks noChangeArrowheads="1"/>
            </p:cNvSpPr>
            <p:nvPr/>
          </p:nvSpPr>
          <p:spPr bwMode="auto">
            <a:xfrm flipV="1">
              <a:off x="1585913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Rectangle 420"/>
            <p:cNvSpPr>
              <a:spLocks noChangeArrowheads="1"/>
            </p:cNvSpPr>
            <p:nvPr/>
          </p:nvSpPr>
          <p:spPr bwMode="auto">
            <a:xfrm flipV="1">
              <a:off x="1585913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Rectangle 427"/>
            <p:cNvSpPr>
              <a:spLocks noChangeArrowheads="1"/>
            </p:cNvSpPr>
            <p:nvPr/>
          </p:nvSpPr>
          <p:spPr bwMode="auto">
            <a:xfrm flipV="1">
              <a:off x="1903413" y="6665912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Rectangle 428"/>
            <p:cNvSpPr>
              <a:spLocks noChangeArrowheads="1"/>
            </p:cNvSpPr>
            <p:nvPr/>
          </p:nvSpPr>
          <p:spPr bwMode="auto">
            <a:xfrm flipV="1">
              <a:off x="1903413" y="6403975"/>
              <a:ext cx="187325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Rectangle 435"/>
            <p:cNvSpPr>
              <a:spLocks noChangeArrowheads="1"/>
            </p:cNvSpPr>
            <p:nvPr/>
          </p:nvSpPr>
          <p:spPr bwMode="auto">
            <a:xfrm flipV="1">
              <a:off x="2216150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Rectangle 436"/>
            <p:cNvSpPr>
              <a:spLocks noChangeArrowheads="1"/>
            </p:cNvSpPr>
            <p:nvPr/>
          </p:nvSpPr>
          <p:spPr bwMode="auto">
            <a:xfrm flipV="1">
              <a:off x="2216150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Rectangle 437"/>
            <p:cNvSpPr>
              <a:spLocks noChangeArrowheads="1"/>
            </p:cNvSpPr>
            <p:nvPr/>
          </p:nvSpPr>
          <p:spPr bwMode="auto">
            <a:xfrm flipV="1">
              <a:off x="2216150" y="614521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Rectangle 438"/>
            <p:cNvSpPr>
              <a:spLocks noChangeArrowheads="1"/>
            </p:cNvSpPr>
            <p:nvPr/>
          </p:nvSpPr>
          <p:spPr bwMode="auto">
            <a:xfrm flipV="1">
              <a:off x="2216150" y="588327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Rectangle 439"/>
            <p:cNvSpPr>
              <a:spLocks noChangeArrowheads="1"/>
            </p:cNvSpPr>
            <p:nvPr/>
          </p:nvSpPr>
          <p:spPr bwMode="auto">
            <a:xfrm flipV="1">
              <a:off x="2216150" y="562133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Rectangle 440"/>
            <p:cNvSpPr>
              <a:spLocks noChangeArrowheads="1"/>
            </p:cNvSpPr>
            <p:nvPr/>
          </p:nvSpPr>
          <p:spPr bwMode="auto">
            <a:xfrm flipV="1">
              <a:off x="2216150" y="5360987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Rectangle 441"/>
            <p:cNvSpPr>
              <a:spLocks noChangeArrowheads="1"/>
            </p:cNvSpPr>
            <p:nvPr/>
          </p:nvSpPr>
          <p:spPr bwMode="auto">
            <a:xfrm flipV="1">
              <a:off x="2216150" y="5099050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Rectangle 448"/>
            <p:cNvSpPr>
              <a:spLocks noChangeArrowheads="1"/>
            </p:cNvSpPr>
            <p:nvPr/>
          </p:nvSpPr>
          <p:spPr bwMode="auto">
            <a:xfrm flipV="1">
              <a:off x="253365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Rectangle 449"/>
            <p:cNvSpPr>
              <a:spLocks noChangeArrowheads="1"/>
            </p:cNvSpPr>
            <p:nvPr/>
          </p:nvSpPr>
          <p:spPr bwMode="auto">
            <a:xfrm flipV="1">
              <a:off x="2533650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Rectangle 450"/>
            <p:cNvSpPr>
              <a:spLocks noChangeArrowheads="1"/>
            </p:cNvSpPr>
            <p:nvPr/>
          </p:nvSpPr>
          <p:spPr bwMode="auto">
            <a:xfrm flipV="1">
              <a:off x="2533650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451"/>
            <p:cNvSpPr>
              <a:spLocks noChangeArrowheads="1"/>
            </p:cNvSpPr>
            <p:nvPr/>
          </p:nvSpPr>
          <p:spPr bwMode="auto">
            <a:xfrm flipV="1">
              <a:off x="2533650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Rectangle 458"/>
            <p:cNvSpPr>
              <a:spLocks noChangeArrowheads="1"/>
            </p:cNvSpPr>
            <p:nvPr/>
          </p:nvSpPr>
          <p:spPr bwMode="auto">
            <a:xfrm flipV="1">
              <a:off x="284797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459"/>
            <p:cNvSpPr>
              <a:spLocks noChangeArrowheads="1"/>
            </p:cNvSpPr>
            <p:nvPr/>
          </p:nvSpPr>
          <p:spPr bwMode="auto">
            <a:xfrm flipV="1">
              <a:off x="2847975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460"/>
            <p:cNvSpPr>
              <a:spLocks noChangeArrowheads="1"/>
            </p:cNvSpPr>
            <p:nvPr/>
          </p:nvSpPr>
          <p:spPr bwMode="auto">
            <a:xfrm flipV="1">
              <a:off x="2847975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461"/>
            <p:cNvSpPr>
              <a:spLocks noChangeArrowheads="1"/>
            </p:cNvSpPr>
            <p:nvPr/>
          </p:nvSpPr>
          <p:spPr bwMode="auto">
            <a:xfrm flipV="1">
              <a:off x="2847975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468"/>
            <p:cNvSpPr>
              <a:spLocks noChangeArrowheads="1"/>
            </p:cNvSpPr>
            <p:nvPr/>
          </p:nvSpPr>
          <p:spPr bwMode="auto">
            <a:xfrm flipV="1">
              <a:off x="316547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469"/>
            <p:cNvSpPr>
              <a:spLocks noChangeArrowheads="1"/>
            </p:cNvSpPr>
            <p:nvPr/>
          </p:nvSpPr>
          <p:spPr bwMode="auto">
            <a:xfrm flipV="1">
              <a:off x="3165475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Rectangle 470"/>
            <p:cNvSpPr>
              <a:spLocks noChangeArrowheads="1"/>
            </p:cNvSpPr>
            <p:nvPr/>
          </p:nvSpPr>
          <p:spPr bwMode="auto">
            <a:xfrm flipV="1">
              <a:off x="3165475" y="6145213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471"/>
            <p:cNvSpPr>
              <a:spLocks noChangeArrowheads="1"/>
            </p:cNvSpPr>
            <p:nvPr/>
          </p:nvSpPr>
          <p:spPr bwMode="auto">
            <a:xfrm flipV="1">
              <a:off x="3165475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Rectangle 472"/>
            <p:cNvSpPr>
              <a:spLocks noChangeArrowheads="1"/>
            </p:cNvSpPr>
            <p:nvPr/>
          </p:nvSpPr>
          <p:spPr bwMode="auto">
            <a:xfrm flipV="1">
              <a:off x="3165475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Rectangle 479"/>
            <p:cNvSpPr>
              <a:spLocks noChangeArrowheads="1"/>
            </p:cNvSpPr>
            <p:nvPr/>
          </p:nvSpPr>
          <p:spPr bwMode="auto">
            <a:xfrm flipV="1">
              <a:off x="347980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480"/>
            <p:cNvSpPr>
              <a:spLocks noChangeArrowheads="1"/>
            </p:cNvSpPr>
            <p:nvPr/>
          </p:nvSpPr>
          <p:spPr bwMode="auto">
            <a:xfrm flipV="1">
              <a:off x="3479800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Rectangle 481"/>
            <p:cNvSpPr>
              <a:spLocks noChangeArrowheads="1"/>
            </p:cNvSpPr>
            <p:nvPr/>
          </p:nvSpPr>
          <p:spPr bwMode="auto">
            <a:xfrm flipV="1">
              <a:off x="3479800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Rectangle 482"/>
            <p:cNvSpPr>
              <a:spLocks noChangeArrowheads="1"/>
            </p:cNvSpPr>
            <p:nvPr/>
          </p:nvSpPr>
          <p:spPr bwMode="auto">
            <a:xfrm flipV="1">
              <a:off x="3479800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Rectangle 483"/>
            <p:cNvSpPr>
              <a:spLocks noChangeArrowheads="1"/>
            </p:cNvSpPr>
            <p:nvPr/>
          </p:nvSpPr>
          <p:spPr bwMode="auto">
            <a:xfrm flipV="1">
              <a:off x="3479800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484"/>
            <p:cNvSpPr>
              <a:spLocks noChangeArrowheads="1"/>
            </p:cNvSpPr>
            <p:nvPr/>
          </p:nvSpPr>
          <p:spPr bwMode="auto">
            <a:xfrm flipV="1">
              <a:off x="3479800" y="5360987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485"/>
            <p:cNvSpPr>
              <a:spLocks noChangeArrowheads="1"/>
            </p:cNvSpPr>
            <p:nvPr/>
          </p:nvSpPr>
          <p:spPr bwMode="auto">
            <a:xfrm flipV="1">
              <a:off x="3479800" y="509905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492"/>
            <p:cNvSpPr>
              <a:spLocks noChangeArrowheads="1"/>
            </p:cNvSpPr>
            <p:nvPr/>
          </p:nvSpPr>
          <p:spPr bwMode="auto">
            <a:xfrm flipV="1">
              <a:off x="3795713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493"/>
            <p:cNvSpPr>
              <a:spLocks noChangeArrowheads="1"/>
            </p:cNvSpPr>
            <p:nvPr/>
          </p:nvSpPr>
          <p:spPr bwMode="auto">
            <a:xfrm flipV="1">
              <a:off x="3795713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500"/>
            <p:cNvSpPr>
              <a:spLocks noChangeArrowheads="1"/>
            </p:cNvSpPr>
            <p:nvPr/>
          </p:nvSpPr>
          <p:spPr bwMode="auto">
            <a:xfrm flipV="1">
              <a:off x="4113213" y="6665912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Rectangle 501"/>
            <p:cNvSpPr>
              <a:spLocks noChangeArrowheads="1"/>
            </p:cNvSpPr>
            <p:nvPr/>
          </p:nvSpPr>
          <p:spPr bwMode="auto">
            <a:xfrm flipV="1">
              <a:off x="4113213" y="640397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502"/>
            <p:cNvSpPr>
              <a:spLocks noChangeArrowheads="1"/>
            </p:cNvSpPr>
            <p:nvPr/>
          </p:nvSpPr>
          <p:spPr bwMode="auto">
            <a:xfrm flipV="1">
              <a:off x="4113213" y="614521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Rectangle 503"/>
            <p:cNvSpPr>
              <a:spLocks noChangeArrowheads="1"/>
            </p:cNvSpPr>
            <p:nvPr/>
          </p:nvSpPr>
          <p:spPr bwMode="auto">
            <a:xfrm flipV="1">
              <a:off x="4113213" y="588327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510"/>
            <p:cNvSpPr>
              <a:spLocks noChangeArrowheads="1"/>
            </p:cNvSpPr>
            <p:nvPr/>
          </p:nvSpPr>
          <p:spPr bwMode="auto">
            <a:xfrm flipV="1">
              <a:off x="4427538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Rectangle 511"/>
            <p:cNvSpPr>
              <a:spLocks noChangeArrowheads="1"/>
            </p:cNvSpPr>
            <p:nvPr/>
          </p:nvSpPr>
          <p:spPr bwMode="auto">
            <a:xfrm flipV="1">
              <a:off x="4427538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Rectangle 512"/>
            <p:cNvSpPr>
              <a:spLocks noChangeArrowheads="1"/>
            </p:cNvSpPr>
            <p:nvPr/>
          </p:nvSpPr>
          <p:spPr bwMode="auto">
            <a:xfrm flipV="1">
              <a:off x="4427538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Rectangle 519"/>
            <p:cNvSpPr>
              <a:spLocks noChangeArrowheads="1"/>
            </p:cNvSpPr>
            <p:nvPr/>
          </p:nvSpPr>
          <p:spPr bwMode="auto">
            <a:xfrm flipV="1">
              <a:off x="4745038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Rectangle 520"/>
            <p:cNvSpPr>
              <a:spLocks noChangeArrowheads="1"/>
            </p:cNvSpPr>
            <p:nvPr/>
          </p:nvSpPr>
          <p:spPr bwMode="auto">
            <a:xfrm flipV="1">
              <a:off x="4745038" y="6403975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Rectangle 521"/>
            <p:cNvSpPr>
              <a:spLocks noChangeArrowheads="1"/>
            </p:cNvSpPr>
            <p:nvPr/>
          </p:nvSpPr>
          <p:spPr bwMode="auto">
            <a:xfrm flipV="1">
              <a:off x="4745038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Rectangle 522"/>
            <p:cNvSpPr>
              <a:spLocks noChangeArrowheads="1"/>
            </p:cNvSpPr>
            <p:nvPr/>
          </p:nvSpPr>
          <p:spPr bwMode="auto">
            <a:xfrm flipV="1">
              <a:off x="4745038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Rectangle 523"/>
            <p:cNvSpPr>
              <a:spLocks noChangeArrowheads="1"/>
            </p:cNvSpPr>
            <p:nvPr/>
          </p:nvSpPr>
          <p:spPr bwMode="auto">
            <a:xfrm flipV="1">
              <a:off x="4745038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Rectangle 531"/>
            <p:cNvSpPr>
              <a:spLocks noChangeArrowheads="1"/>
            </p:cNvSpPr>
            <p:nvPr/>
          </p:nvSpPr>
          <p:spPr bwMode="auto">
            <a:xfrm flipV="1">
              <a:off x="5059363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Rectangle 532"/>
            <p:cNvSpPr>
              <a:spLocks noChangeArrowheads="1"/>
            </p:cNvSpPr>
            <p:nvPr/>
          </p:nvSpPr>
          <p:spPr bwMode="auto">
            <a:xfrm flipV="1">
              <a:off x="5059363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Rectangle 533"/>
            <p:cNvSpPr>
              <a:spLocks noChangeArrowheads="1"/>
            </p:cNvSpPr>
            <p:nvPr/>
          </p:nvSpPr>
          <p:spPr bwMode="auto">
            <a:xfrm flipV="1">
              <a:off x="5059363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Rectangle 534"/>
            <p:cNvSpPr>
              <a:spLocks noChangeArrowheads="1"/>
            </p:cNvSpPr>
            <p:nvPr/>
          </p:nvSpPr>
          <p:spPr bwMode="auto">
            <a:xfrm flipV="1">
              <a:off x="5059363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Rectangle 541"/>
            <p:cNvSpPr>
              <a:spLocks noChangeArrowheads="1"/>
            </p:cNvSpPr>
            <p:nvPr/>
          </p:nvSpPr>
          <p:spPr bwMode="auto">
            <a:xfrm flipV="1">
              <a:off x="5375275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Rectangle 542"/>
            <p:cNvSpPr>
              <a:spLocks noChangeArrowheads="1"/>
            </p:cNvSpPr>
            <p:nvPr/>
          </p:nvSpPr>
          <p:spPr bwMode="auto">
            <a:xfrm flipV="1">
              <a:off x="5375275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Rectangle 543"/>
            <p:cNvSpPr>
              <a:spLocks noChangeArrowheads="1"/>
            </p:cNvSpPr>
            <p:nvPr/>
          </p:nvSpPr>
          <p:spPr bwMode="auto">
            <a:xfrm flipV="1">
              <a:off x="5375275" y="614521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Rectangle 544"/>
            <p:cNvSpPr>
              <a:spLocks noChangeArrowheads="1"/>
            </p:cNvSpPr>
            <p:nvPr/>
          </p:nvSpPr>
          <p:spPr bwMode="auto">
            <a:xfrm flipV="1">
              <a:off x="5375275" y="5883275"/>
              <a:ext cx="192088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Rectangle 551"/>
            <p:cNvSpPr>
              <a:spLocks noChangeArrowheads="1"/>
            </p:cNvSpPr>
            <p:nvPr/>
          </p:nvSpPr>
          <p:spPr bwMode="auto">
            <a:xfrm flipV="1">
              <a:off x="5692775" y="6665912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Rectangle 552"/>
            <p:cNvSpPr>
              <a:spLocks noChangeArrowheads="1"/>
            </p:cNvSpPr>
            <p:nvPr/>
          </p:nvSpPr>
          <p:spPr bwMode="auto">
            <a:xfrm flipV="1">
              <a:off x="5692775" y="6403975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Rectangle 564"/>
            <p:cNvSpPr>
              <a:spLocks noChangeArrowheads="1"/>
            </p:cNvSpPr>
            <p:nvPr/>
          </p:nvSpPr>
          <p:spPr bwMode="auto">
            <a:xfrm flipV="1">
              <a:off x="600710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Rectangle 565"/>
            <p:cNvSpPr>
              <a:spLocks noChangeArrowheads="1"/>
            </p:cNvSpPr>
            <p:nvPr/>
          </p:nvSpPr>
          <p:spPr bwMode="auto">
            <a:xfrm flipV="1">
              <a:off x="6007100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Rectangle 566"/>
            <p:cNvSpPr>
              <a:spLocks noChangeArrowheads="1"/>
            </p:cNvSpPr>
            <p:nvPr/>
          </p:nvSpPr>
          <p:spPr bwMode="auto">
            <a:xfrm flipV="1">
              <a:off x="6007100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Rectangle 573"/>
            <p:cNvSpPr>
              <a:spLocks noChangeArrowheads="1"/>
            </p:cNvSpPr>
            <p:nvPr/>
          </p:nvSpPr>
          <p:spPr bwMode="auto">
            <a:xfrm flipV="1">
              <a:off x="632460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Rectangle 574"/>
            <p:cNvSpPr>
              <a:spLocks noChangeArrowheads="1"/>
            </p:cNvSpPr>
            <p:nvPr/>
          </p:nvSpPr>
          <p:spPr bwMode="auto">
            <a:xfrm flipV="1">
              <a:off x="6324600" y="6403975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Rectangle 575"/>
            <p:cNvSpPr>
              <a:spLocks noChangeArrowheads="1"/>
            </p:cNvSpPr>
            <p:nvPr/>
          </p:nvSpPr>
          <p:spPr bwMode="auto">
            <a:xfrm flipV="1">
              <a:off x="6324600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Rectangle 582"/>
            <p:cNvSpPr>
              <a:spLocks noChangeArrowheads="1"/>
            </p:cNvSpPr>
            <p:nvPr/>
          </p:nvSpPr>
          <p:spPr bwMode="auto">
            <a:xfrm flipV="1">
              <a:off x="6637338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Rectangle 583"/>
            <p:cNvSpPr>
              <a:spLocks noChangeArrowheads="1"/>
            </p:cNvSpPr>
            <p:nvPr/>
          </p:nvSpPr>
          <p:spPr bwMode="auto">
            <a:xfrm flipV="1">
              <a:off x="6637338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Rectangle 584"/>
            <p:cNvSpPr>
              <a:spLocks noChangeArrowheads="1"/>
            </p:cNvSpPr>
            <p:nvPr/>
          </p:nvSpPr>
          <p:spPr bwMode="auto">
            <a:xfrm flipV="1">
              <a:off x="6637338" y="614521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Rectangle 585"/>
            <p:cNvSpPr>
              <a:spLocks noChangeArrowheads="1"/>
            </p:cNvSpPr>
            <p:nvPr/>
          </p:nvSpPr>
          <p:spPr bwMode="auto">
            <a:xfrm flipV="1">
              <a:off x="6637338" y="588327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Rectangle 586"/>
            <p:cNvSpPr>
              <a:spLocks noChangeArrowheads="1"/>
            </p:cNvSpPr>
            <p:nvPr/>
          </p:nvSpPr>
          <p:spPr bwMode="auto">
            <a:xfrm flipV="1">
              <a:off x="6637338" y="5621338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Rectangle 594"/>
            <p:cNvSpPr>
              <a:spLocks noChangeArrowheads="1"/>
            </p:cNvSpPr>
            <p:nvPr/>
          </p:nvSpPr>
          <p:spPr bwMode="auto">
            <a:xfrm flipV="1">
              <a:off x="6954838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Rectangle 595"/>
            <p:cNvSpPr>
              <a:spLocks noChangeArrowheads="1"/>
            </p:cNvSpPr>
            <p:nvPr/>
          </p:nvSpPr>
          <p:spPr bwMode="auto">
            <a:xfrm flipV="1">
              <a:off x="6954838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Rectangle 596"/>
            <p:cNvSpPr>
              <a:spLocks noChangeArrowheads="1"/>
            </p:cNvSpPr>
            <p:nvPr/>
          </p:nvSpPr>
          <p:spPr bwMode="auto">
            <a:xfrm flipV="1">
              <a:off x="6954838" y="6145213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Rectangle 597"/>
            <p:cNvSpPr>
              <a:spLocks noChangeArrowheads="1"/>
            </p:cNvSpPr>
            <p:nvPr/>
          </p:nvSpPr>
          <p:spPr bwMode="auto">
            <a:xfrm flipV="1">
              <a:off x="6954838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Rectangle 604"/>
            <p:cNvSpPr>
              <a:spLocks noChangeArrowheads="1"/>
            </p:cNvSpPr>
            <p:nvPr/>
          </p:nvSpPr>
          <p:spPr bwMode="auto">
            <a:xfrm flipV="1">
              <a:off x="7269163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Rectangle 605"/>
            <p:cNvSpPr>
              <a:spLocks noChangeArrowheads="1"/>
            </p:cNvSpPr>
            <p:nvPr/>
          </p:nvSpPr>
          <p:spPr bwMode="auto">
            <a:xfrm flipV="1">
              <a:off x="7269163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606"/>
            <p:cNvSpPr>
              <a:spLocks noChangeArrowheads="1"/>
            </p:cNvSpPr>
            <p:nvPr/>
          </p:nvSpPr>
          <p:spPr bwMode="auto">
            <a:xfrm flipV="1">
              <a:off x="7269163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Rectangle 613"/>
            <p:cNvSpPr>
              <a:spLocks noChangeArrowheads="1"/>
            </p:cNvSpPr>
            <p:nvPr/>
          </p:nvSpPr>
          <p:spPr bwMode="auto">
            <a:xfrm flipV="1">
              <a:off x="7586663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614"/>
            <p:cNvSpPr>
              <a:spLocks noChangeArrowheads="1"/>
            </p:cNvSpPr>
            <p:nvPr/>
          </p:nvSpPr>
          <p:spPr bwMode="auto">
            <a:xfrm flipV="1">
              <a:off x="7586663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615"/>
            <p:cNvSpPr>
              <a:spLocks noChangeArrowheads="1"/>
            </p:cNvSpPr>
            <p:nvPr/>
          </p:nvSpPr>
          <p:spPr bwMode="auto">
            <a:xfrm flipV="1">
              <a:off x="7586663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616"/>
            <p:cNvSpPr>
              <a:spLocks noChangeArrowheads="1"/>
            </p:cNvSpPr>
            <p:nvPr/>
          </p:nvSpPr>
          <p:spPr bwMode="auto">
            <a:xfrm flipV="1">
              <a:off x="7586663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Rectangle 625"/>
            <p:cNvSpPr>
              <a:spLocks noChangeArrowheads="1"/>
            </p:cNvSpPr>
            <p:nvPr/>
          </p:nvSpPr>
          <p:spPr bwMode="auto">
            <a:xfrm flipV="1">
              <a:off x="7904163" y="6665912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Rectangle 626"/>
            <p:cNvSpPr>
              <a:spLocks noChangeArrowheads="1"/>
            </p:cNvSpPr>
            <p:nvPr/>
          </p:nvSpPr>
          <p:spPr bwMode="auto">
            <a:xfrm flipV="1">
              <a:off x="7904163" y="6403975"/>
              <a:ext cx="187325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Rectangle 627"/>
            <p:cNvSpPr>
              <a:spLocks noChangeArrowheads="1"/>
            </p:cNvSpPr>
            <p:nvPr/>
          </p:nvSpPr>
          <p:spPr bwMode="auto">
            <a:xfrm flipV="1">
              <a:off x="7904163" y="6145213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Rectangle 628"/>
            <p:cNvSpPr>
              <a:spLocks noChangeArrowheads="1"/>
            </p:cNvSpPr>
            <p:nvPr/>
          </p:nvSpPr>
          <p:spPr bwMode="auto">
            <a:xfrm flipV="1">
              <a:off x="7904163" y="5883275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Rectangle 635"/>
            <p:cNvSpPr>
              <a:spLocks noChangeArrowheads="1"/>
            </p:cNvSpPr>
            <p:nvPr/>
          </p:nvSpPr>
          <p:spPr bwMode="auto">
            <a:xfrm flipV="1">
              <a:off x="8216900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Rectangle 636"/>
            <p:cNvSpPr>
              <a:spLocks noChangeArrowheads="1"/>
            </p:cNvSpPr>
            <p:nvPr/>
          </p:nvSpPr>
          <p:spPr bwMode="auto">
            <a:xfrm flipV="1">
              <a:off x="8216900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Rectangle 643"/>
            <p:cNvSpPr>
              <a:spLocks noChangeArrowheads="1"/>
            </p:cNvSpPr>
            <p:nvPr/>
          </p:nvSpPr>
          <p:spPr bwMode="auto">
            <a:xfrm flipV="1">
              <a:off x="853440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Rectangle 644"/>
            <p:cNvSpPr>
              <a:spLocks noChangeArrowheads="1"/>
            </p:cNvSpPr>
            <p:nvPr/>
          </p:nvSpPr>
          <p:spPr bwMode="auto">
            <a:xfrm flipV="1">
              <a:off x="8534400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Rectangle 645"/>
            <p:cNvSpPr>
              <a:spLocks noChangeArrowheads="1"/>
            </p:cNvSpPr>
            <p:nvPr/>
          </p:nvSpPr>
          <p:spPr bwMode="auto">
            <a:xfrm flipV="1">
              <a:off x="8534400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Rectangle 646"/>
            <p:cNvSpPr>
              <a:spLocks noChangeArrowheads="1"/>
            </p:cNvSpPr>
            <p:nvPr/>
          </p:nvSpPr>
          <p:spPr bwMode="auto">
            <a:xfrm flipV="1">
              <a:off x="8534400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Rectangle 653"/>
            <p:cNvSpPr>
              <a:spLocks noChangeArrowheads="1"/>
            </p:cNvSpPr>
            <p:nvPr/>
          </p:nvSpPr>
          <p:spPr bwMode="auto">
            <a:xfrm flipV="1">
              <a:off x="884872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Rectangle 654"/>
            <p:cNvSpPr>
              <a:spLocks noChangeArrowheads="1"/>
            </p:cNvSpPr>
            <p:nvPr/>
          </p:nvSpPr>
          <p:spPr bwMode="auto">
            <a:xfrm flipV="1">
              <a:off x="8848725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Rectangle 655"/>
            <p:cNvSpPr>
              <a:spLocks noChangeArrowheads="1"/>
            </p:cNvSpPr>
            <p:nvPr/>
          </p:nvSpPr>
          <p:spPr bwMode="auto">
            <a:xfrm flipV="1">
              <a:off x="8848725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Rectangle 656"/>
            <p:cNvSpPr>
              <a:spLocks noChangeArrowheads="1"/>
            </p:cNvSpPr>
            <p:nvPr/>
          </p:nvSpPr>
          <p:spPr bwMode="auto">
            <a:xfrm flipV="1">
              <a:off x="8848725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Rectangle 657"/>
            <p:cNvSpPr>
              <a:spLocks noChangeArrowheads="1"/>
            </p:cNvSpPr>
            <p:nvPr/>
          </p:nvSpPr>
          <p:spPr bwMode="auto">
            <a:xfrm flipV="1">
              <a:off x="8848725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Rectangle 658"/>
            <p:cNvSpPr>
              <a:spLocks noChangeArrowheads="1"/>
            </p:cNvSpPr>
            <p:nvPr/>
          </p:nvSpPr>
          <p:spPr bwMode="auto">
            <a:xfrm flipV="1">
              <a:off x="8848725" y="5360987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Rectangle 659"/>
            <p:cNvSpPr>
              <a:spLocks noChangeArrowheads="1"/>
            </p:cNvSpPr>
            <p:nvPr/>
          </p:nvSpPr>
          <p:spPr bwMode="auto">
            <a:xfrm flipV="1">
              <a:off x="8848725" y="5099050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666"/>
            <p:cNvSpPr>
              <a:spLocks noChangeArrowheads="1"/>
            </p:cNvSpPr>
            <p:nvPr/>
          </p:nvSpPr>
          <p:spPr bwMode="auto">
            <a:xfrm flipV="1">
              <a:off x="916622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Rectangle 667"/>
            <p:cNvSpPr>
              <a:spLocks noChangeArrowheads="1"/>
            </p:cNvSpPr>
            <p:nvPr/>
          </p:nvSpPr>
          <p:spPr bwMode="auto">
            <a:xfrm flipV="1">
              <a:off x="9166225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668"/>
            <p:cNvSpPr>
              <a:spLocks noChangeArrowheads="1"/>
            </p:cNvSpPr>
            <p:nvPr/>
          </p:nvSpPr>
          <p:spPr bwMode="auto">
            <a:xfrm flipV="1">
              <a:off x="9166225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Rectangle 669"/>
            <p:cNvSpPr>
              <a:spLocks noChangeArrowheads="1"/>
            </p:cNvSpPr>
            <p:nvPr/>
          </p:nvSpPr>
          <p:spPr bwMode="auto">
            <a:xfrm flipV="1">
              <a:off x="9166225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670"/>
            <p:cNvSpPr>
              <a:spLocks noChangeArrowheads="1"/>
            </p:cNvSpPr>
            <p:nvPr/>
          </p:nvSpPr>
          <p:spPr bwMode="auto">
            <a:xfrm flipV="1">
              <a:off x="9166225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Rectangle 671"/>
            <p:cNvSpPr>
              <a:spLocks noChangeArrowheads="1"/>
            </p:cNvSpPr>
            <p:nvPr/>
          </p:nvSpPr>
          <p:spPr bwMode="auto">
            <a:xfrm flipV="1">
              <a:off x="9166225" y="5360987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678"/>
            <p:cNvSpPr>
              <a:spLocks noChangeArrowheads="1"/>
            </p:cNvSpPr>
            <p:nvPr/>
          </p:nvSpPr>
          <p:spPr bwMode="auto">
            <a:xfrm flipV="1">
              <a:off x="9482138" y="6665912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Rectangle 679"/>
            <p:cNvSpPr>
              <a:spLocks noChangeArrowheads="1"/>
            </p:cNvSpPr>
            <p:nvPr/>
          </p:nvSpPr>
          <p:spPr bwMode="auto">
            <a:xfrm flipV="1">
              <a:off x="9482138" y="6403975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Rectangle 680"/>
            <p:cNvSpPr>
              <a:spLocks noChangeArrowheads="1"/>
            </p:cNvSpPr>
            <p:nvPr/>
          </p:nvSpPr>
          <p:spPr bwMode="auto">
            <a:xfrm flipV="1">
              <a:off x="9482138" y="6145213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Rectangle 681"/>
            <p:cNvSpPr>
              <a:spLocks noChangeArrowheads="1"/>
            </p:cNvSpPr>
            <p:nvPr/>
          </p:nvSpPr>
          <p:spPr bwMode="auto">
            <a:xfrm flipV="1">
              <a:off x="9482138" y="5883275"/>
              <a:ext cx="188913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Rectangle 682"/>
            <p:cNvSpPr>
              <a:spLocks noChangeArrowheads="1"/>
            </p:cNvSpPr>
            <p:nvPr/>
          </p:nvSpPr>
          <p:spPr bwMode="auto">
            <a:xfrm flipV="1">
              <a:off x="9482138" y="5621338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Rectangle 683"/>
            <p:cNvSpPr>
              <a:spLocks noChangeArrowheads="1"/>
            </p:cNvSpPr>
            <p:nvPr/>
          </p:nvSpPr>
          <p:spPr bwMode="auto">
            <a:xfrm flipV="1">
              <a:off x="9482138" y="5360987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Rectangle 684"/>
            <p:cNvSpPr>
              <a:spLocks noChangeArrowheads="1"/>
            </p:cNvSpPr>
            <p:nvPr/>
          </p:nvSpPr>
          <p:spPr bwMode="auto">
            <a:xfrm flipV="1">
              <a:off x="9482138" y="5099050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Rectangle 685"/>
            <p:cNvSpPr>
              <a:spLocks noChangeArrowheads="1"/>
            </p:cNvSpPr>
            <p:nvPr/>
          </p:nvSpPr>
          <p:spPr bwMode="auto">
            <a:xfrm flipV="1">
              <a:off x="9482138" y="4837113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Rectangle 692"/>
            <p:cNvSpPr>
              <a:spLocks noChangeArrowheads="1"/>
            </p:cNvSpPr>
            <p:nvPr/>
          </p:nvSpPr>
          <p:spPr bwMode="auto">
            <a:xfrm flipV="1">
              <a:off x="9796463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Rectangle 693"/>
            <p:cNvSpPr>
              <a:spLocks noChangeArrowheads="1"/>
            </p:cNvSpPr>
            <p:nvPr/>
          </p:nvSpPr>
          <p:spPr bwMode="auto">
            <a:xfrm flipV="1">
              <a:off x="9796463" y="6403975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Rectangle 694"/>
            <p:cNvSpPr>
              <a:spLocks noChangeArrowheads="1"/>
            </p:cNvSpPr>
            <p:nvPr/>
          </p:nvSpPr>
          <p:spPr bwMode="auto">
            <a:xfrm flipV="1">
              <a:off x="9796463" y="6145213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Rectangle 695"/>
            <p:cNvSpPr>
              <a:spLocks noChangeArrowheads="1"/>
            </p:cNvSpPr>
            <p:nvPr/>
          </p:nvSpPr>
          <p:spPr bwMode="auto">
            <a:xfrm flipV="1">
              <a:off x="9796463" y="5883275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Rectangle 702"/>
            <p:cNvSpPr>
              <a:spLocks noChangeArrowheads="1"/>
            </p:cNvSpPr>
            <p:nvPr/>
          </p:nvSpPr>
          <p:spPr bwMode="auto">
            <a:xfrm flipV="1">
              <a:off x="10113963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Rectangle 703"/>
            <p:cNvSpPr>
              <a:spLocks noChangeArrowheads="1"/>
            </p:cNvSpPr>
            <p:nvPr/>
          </p:nvSpPr>
          <p:spPr bwMode="auto">
            <a:xfrm flipV="1">
              <a:off x="10113963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Rectangle 704"/>
            <p:cNvSpPr>
              <a:spLocks noChangeArrowheads="1"/>
            </p:cNvSpPr>
            <p:nvPr/>
          </p:nvSpPr>
          <p:spPr bwMode="auto">
            <a:xfrm flipV="1">
              <a:off x="10113963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Rectangle 705"/>
            <p:cNvSpPr>
              <a:spLocks noChangeArrowheads="1"/>
            </p:cNvSpPr>
            <p:nvPr/>
          </p:nvSpPr>
          <p:spPr bwMode="auto">
            <a:xfrm flipV="1">
              <a:off x="10113963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Rectangle 706"/>
            <p:cNvSpPr>
              <a:spLocks noChangeArrowheads="1"/>
            </p:cNvSpPr>
            <p:nvPr/>
          </p:nvSpPr>
          <p:spPr bwMode="auto">
            <a:xfrm flipV="1">
              <a:off x="10113963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Rectangle 713"/>
            <p:cNvSpPr>
              <a:spLocks noChangeArrowheads="1"/>
            </p:cNvSpPr>
            <p:nvPr/>
          </p:nvSpPr>
          <p:spPr bwMode="auto">
            <a:xfrm flipV="1">
              <a:off x="10428288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Rectangle 714"/>
            <p:cNvSpPr>
              <a:spLocks noChangeArrowheads="1"/>
            </p:cNvSpPr>
            <p:nvPr/>
          </p:nvSpPr>
          <p:spPr bwMode="auto">
            <a:xfrm flipV="1">
              <a:off x="10428288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Rectangle 715"/>
            <p:cNvSpPr>
              <a:spLocks noChangeArrowheads="1"/>
            </p:cNvSpPr>
            <p:nvPr/>
          </p:nvSpPr>
          <p:spPr bwMode="auto">
            <a:xfrm flipV="1">
              <a:off x="10428288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Rectangle 716"/>
            <p:cNvSpPr>
              <a:spLocks noChangeArrowheads="1"/>
            </p:cNvSpPr>
            <p:nvPr/>
          </p:nvSpPr>
          <p:spPr bwMode="auto">
            <a:xfrm flipV="1">
              <a:off x="10428288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Rectangle 717"/>
            <p:cNvSpPr>
              <a:spLocks noChangeArrowheads="1"/>
            </p:cNvSpPr>
            <p:nvPr/>
          </p:nvSpPr>
          <p:spPr bwMode="auto">
            <a:xfrm flipV="1">
              <a:off x="10428288" y="5621338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Rectangle 718"/>
            <p:cNvSpPr>
              <a:spLocks noChangeArrowheads="1"/>
            </p:cNvSpPr>
            <p:nvPr/>
          </p:nvSpPr>
          <p:spPr bwMode="auto">
            <a:xfrm flipV="1">
              <a:off x="10428288" y="5360987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Rectangle 719"/>
            <p:cNvSpPr>
              <a:spLocks noChangeArrowheads="1"/>
            </p:cNvSpPr>
            <p:nvPr/>
          </p:nvSpPr>
          <p:spPr bwMode="auto">
            <a:xfrm flipV="1">
              <a:off x="10428288" y="509905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Rectangle 720"/>
            <p:cNvSpPr>
              <a:spLocks noChangeArrowheads="1"/>
            </p:cNvSpPr>
            <p:nvPr/>
          </p:nvSpPr>
          <p:spPr bwMode="auto">
            <a:xfrm flipV="1">
              <a:off x="10428288" y="48371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727"/>
            <p:cNvSpPr>
              <a:spLocks noChangeArrowheads="1"/>
            </p:cNvSpPr>
            <p:nvPr/>
          </p:nvSpPr>
          <p:spPr bwMode="auto">
            <a:xfrm flipV="1">
              <a:off x="10745788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728"/>
            <p:cNvSpPr>
              <a:spLocks noChangeArrowheads="1"/>
            </p:cNvSpPr>
            <p:nvPr/>
          </p:nvSpPr>
          <p:spPr bwMode="auto">
            <a:xfrm flipV="1">
              <a:off x="10745788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729"/>
            <p:cNvSpPr>
              <a:spLocks noChangeArrowheads="1"/>
            </p:cNvSpPr>
            <p:nvPr/>
          </p:nvSpPr>
          <p:spPr bwMode="auto">
            <a:xfrm flipV="1">
              <a:off x="10745788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730"/>
            <p:cNvSpPr>
              <a:spLocks noChangeArrowheads="1"/>
            </p:cNvSpPr>
            <p:nvPr/>
          </p:nvSpPr>
          <p:spPr bwMode="auto">
            <a:xfrm flipV="1">
              <a:off x="10745788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731"/>
            <p:cNvSpPr>
              <a:spLocks noChangeArrowheads="1"/>
            </p:cNvSpPr>
            <p:nvPr/>
          </p:nvSpPr>
          <p:spPr bwMode="auto">
            <a:xfrm flipV="1">
              <a:off x="10745788" y="5621338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732"/>
            <p:cNvSpPr>
              <a:spLocks noChangeArrowheads="1"/>
            </p:cNvSpPr>
            <p:nvPr/>
          </p:nvSpPr>
          <p:spPr bwMode="auto">
            <a:xfrm flipV="1">
              <a:off x="10745788" y="5360987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733"/>
            <p:cNvSpPr>
              <a:spLocks noChangeArrowheads="1"/>
            </p:cNvSpPr>
            <p:nvPr/>
          </p:nvSpPr>
          <p:spPr bwMode="auto">
            <a:xfrm flipV="1">
              <a:off x="10745788" y="5099050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740"/>
            <p:cNvSpPr>
              <a:spLocks noChangeArrowheads="1"/>
            </p:cNvSpPr>
            <p:nvPr/>
          </p:nvSpPr>
          <p:spPr bwMode="auto">
            <a:xfrm flipV="1">
              <a:off x="11058525" y="6665912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747"/>
            <p:cNvSpPr>
              <a:spLocks noChangeArrowheads="1"/>
            </p:cNvSpPr>
            <p:nvPr/>
          </p:nvSpPr>
          <p:spPr bwMode="auto">
            <a:xfrm flipV="1">
              <a:off x="1137602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Rectangle 748"/>
            <p:cNvSpPr>
              <a:spLocks noChangeArrowheads="1"/>
            </p:cNvSpPr>
            <p:nvPr/>
          </p:nvSpPr>
          <p:spPr bwMode="auto">
            <a:xfrm flipV="1">
              <a:off x="11376025" y="6403975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Rectangle 749"/>
            <p:cNvSpPr>
              <a:spLocks noChangeArrowheads="1"/>
            </p:cNvSpPr>
            <p:nvPr/>
          </p:nvSpPr>
          <p:spPr bwMode="auto">
            <a:xfrm flipV="1">
              <a:off x="11376025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Rectangle 757"/>
            <p:cNvSpPr>
              <a:spLocks noChangeArrowheads="1"/>
            </p:cNvSpPr>
            <p:nvPr/>
          </p:nvSpPr>
          <p:spPr bwMode="auto">
            <a:xfrm flipV="1">
              <a:off x="11693525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Rectangle 758"/>
            <p:cNvSpPr>
              <a:spLocks noChangeArrowheads="1"/>
            </p:cNvSpPr>
            <p:nvPr/>
          </p:nvSpPr>
          <p:spPr bwMode="auto">
            <a:xfrm flipV="1">
              <a:off x="11693525" y="6403975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" name="Rectangle 759"/>
            <p:cNvSpPr>
              <a:spLocks noChangeArrowheads="1"/>
            </p:cNvSpPr>
            <p:nvPr/>
          </p:nvSpPr>
          <p:spPr bwMode="auto">
            <a:xfrm flipV="1">
              <a:off x="11693525" y="6145213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Rectangle 760"/>
            <p:cNvSpPr>
              <a:spLocks noChangeArrowheads="1"/>
            </p:cNvSpPr>
            <p:nvPr/>
          </p:nvSpPr>
          <p:spPr bwMode="auto">
            <a:xfrm flipV="1">
              <a:off x="11693525" y="5883275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Rectangle 767"/>
            <p:cNvSpPr>
              <a:spLocks noChangeArrowheads="1"/>
            </p:cNvSpPr>
            <p:nvPr/>
          </p:nvSpPr>
          <p:spPr bwMode="auto">
            <a:xfrm flipV="1">
              <a:off x="12007850" y="6665912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55" name="Group 354"/>
          <p:cNvGrpSpPr/>
          <p:nvPr/>
        </p:nvGrpSpPr>
        <p:grpSpPr>
          <a:xfrm>
            <a:off x="14514" y="-3401"/>
            <a:ext cx="12192000" cy="2020887"/>
            <a:chOff x="14514" y="-3401"/>
            <a:chExt cx="12192000" cy="2020887"/>
          </a:xfrm>
        </p:grpSpPr>
        <p:sp>
          <p:nvSpPr>
            <p:cNvPr id="185" name="Rectangle 361"/>
            <p:cNvSpPr>
              <a:spLocks noChangeArrowheads="1"/>
            </p:cNvSpPr>
            <p:nvPr/>
          </p:nvSpPr>
          <p:spPr bwMode="auto">
            <a:xfrm rot="10800000" flipV="1">
              <a:off x="1201601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Rectangle 362"/>
            <p:cNvSpPr>
              <a:spLocks noChangeArrowheads="1"/>
            </p:cNvSpPr>
            <p:nvPr/>
          </p:nvSpPr>
          <p:spPr bwMode="auto">
            <a:xfrm rot="10800000" flipV="1">
              <a:off x="12016014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Rectangle 363"/>
            <p:cNvSpPr>
              <a:spLocks noChangeArrowheads="1"/>
            </p:cNvSpPr>
            <p:nvPr/>
          </p:nvSpPr>
          <p:spPr bwMode="auto">
            <a:xfrm rot="10800000" flipV="1">
              <a:off x="12016014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Rectangle 364"/>
            <p:cNvSpPr>
              <a:spLocks noChangeArrowheads="1"/>
            </p:cNvSpPr>
            <p:nvPr/>
          </p:nvSpPr>
          <p:spPr bwMode="auto">
            <a:xfrm rot="10800000" flipV="1">
              <a:off x="12016014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Rectangle 365"/>
            <p:cNvSpPr>
              <a:spLocks noChangeArrowheads="1"/>
            </p:cNvSpPr>
            <p:nvPr/>
          </p:nvSpPr>
          <p:spPr bwMode="auto">
            <a:xfrm rot="10800000" flipV="1">
              <a:off x="12016014" y="1042761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Rectangle 366"/>
            <p:cNvSpPr>
              <a:spLocks noChangeArrowheads="1"/>
            </p:cNvSpPr>
            <p:nvPr/>
          </p:nvSpPr>
          <p:spPr bwMode="auto">
            <a:xfrm rot="10800000" flipV="1">
              <a:off x="12016014" y="1301524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Rectangle 373"/>
            <p:cNvSpPr>
              <a:spLocks noChangeArrowheads="1"/>
            </p:cNvSpPr>
            <p:nvPr/>
          </p:nvSpPr>
          <p:spPr bwMode="auto">
            <a:xfrm rot="10800000" flipV="1">
              <a:off x="11701689" y="-3401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Rectangle 374"/>
            <p:cNvSpPr>
              <a:spLocks noChangeArrowheads="1"/>
            </p:cNvSpPr>
            <p:nvPr/>
          </p:nvSpPr>
          <p:spPr bwMode="auto">
            <a:xfrm rot="10800000" flipV="1">
              <a:off x="11701689" y="258536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Rectangle 381"/>
            <p:cNvSpPr>
              <a:spLocks noChangeArrowheads="1"/>
            </p:cNvSpPr>
            <p:nvPr/>
          </p:nvSpPr>
          <p:spPr bwMode="auto">
            <a:xfrm rot="10800000" flipV="1">
              <a:off x="1138418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Rectangle 382"/>
            <p:cNvSpPr>
              <a:spLocks noChangeArrowheads="1"/>
            </p:cNvSpPr>
            <p:nvPr/>
          </p:nvSpPr>
          <p:spPr bwMode="auto">
            <a:xfrm rot="10800000" flipV="1">
              <a:off x="11384189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Rectangle 383"/>
            <p:cNvSpPr>
              <a:spLocks noChangeArrowheads="1"/>
            </p:cNvSpPr>
            <p:nvPr/>
          </p:nvSpPr>
          <p:spPr bwMode="auto">
            <a:xfrm rot="10800000" flipV="1">
              <a:off x="11384189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Rectangle 384"/>
            <p:cNvSpPr>
              <a:spLocks noChangeArrowheads="1"/>
            </p:cNvSpPr>
            <p:nvPr/>
          </p:nvSpPr>
          <p:spPr bwMode="auto">
            <a:xfrm rot="10800000" flipV="1">
              <a:off x="11384189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Rectangle 385"/>
            <p:cNvSpPr>
              <a:spLocks noChangeArrowheads="1"/>
            </p:cNvSpPr>
            <p:nvPr/>
          </p:nvSpPr>
          <p:spPr bwMode="auto">
            <a:xfrm rot="10800000" flipV="1">
              <a:off x="11384189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Rectangle 392"/>
            <p:cNvSpPr>
              <a:spLocks noChangeArrowheads="1"/>
            </p:cNvSpPr>
            <p:nvPr/>
          </p:nvSpPr>
          <p:spPr bwMode="auto">
            <a:xfrm rot="10800000" flipV="1">
              <a:off x="11066688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Rectangle 393"/>
            <p:cNvSpPr>
              <a:spLocks noChangeArrowheads="1"/>
            </p:cNvSpPr>
            <p:nvPr/>
          </p:nvSpPr>
          <p:spPr bwMode="auto">
            <a:xfrm rot="10800000" flipV="1">
              <a:off x="11066688" y="258536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Rectangle 394"/>
            <p:cNvSpPr>
              <a:spLocks noChangeArrowheads="1"/>
            </p:cNvSpPr>
            <p:nvPr/>
          </p:nvSpPr>
          <p:spPr bwMode="auto">
            <a:xfrm rot="10800000" flipV="1">
              <a:off x="11066688" y="518886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Rectangle 395"/>
            <p:cNvSpPr>
              <a:spLocks noChangeArrowheads="1"/>
            </p:cNvSpPr>
            <p:nvPr/>
          </p:nvSpPr>
          <p:spPr bwMode="auto">
            <a:xfrm rot="10800000" flipV="1">
              <a:off x="11066688" y="780824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Rectangle 396"/>
            <p:cNvSpPr>
              <a:spLocks noChangeArrowheads="1"/>
            </p:cNvSpPr>
            <p:nvPr/>
          </p:nvSpPr>
          <p:spPr bwMode="auto">
            <a:xfrm rot="10800000" flipV="1">
              <a:off x="11066688" y="1042761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Rectangle 397"/>
            <p:cNvSpPr>
              <a:spLocks noChangeArrowheads="1"/>
            </p:cNvSpPr>
            <p:nvPr/>
          </p:nvSpPr>
          <p:spPr bwMode="auto">
            <a:xfrm rot="10800000" flipV="1">
              <a:off x="11066688" y="1301524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Rectangle 398"/>
            <p:cNvSpPr>
              <a:spLocks noChangeArrowheads="1"/>
            </p:cNvSpPr>
            <p:nvPr/>
          </p:nvSpPr>
          <p:spPr bwMode="auto">
            <a:xfrm rot="10800000" flipV="1">
              <a:off x="11066688" y="156346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Rectangle 399"/>
            <p:cNvSpPr>
              <a:spLocks noChangeArrowheads="1"/>
            </p:cNvSpPr>
            <p:nvPr/>
          </p:nvSpPr>
          <p:spPr bwMode="auto">
            <a:xfrm rot="10800000" flipV="1">
              <a:off x="11066688" y="1826986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Rectangle 406"/>
            <p:cNvSpPr>
              <a:spLocks noChangeArrowheads="1"/>
            </p:cNvSpPr>
            <p:nvPr/>
          </p:nvSpPr>
          <p:spPr bwMode="auto">
            <a:xfrm rot="10800000" flipV="1">
              <a:off x="10753951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Rectangle 407"/>
            <p:cNvSpPr>
              <a:spLocks noChangeArrowheads="1"/>
            </p:cNvSpPr>
            <p:nvPr/>
          </p:nvSpPr>
          <p:spPr bwMode="auto">
            <a:xfrm rot="10800000" flipV="1">
              <a:off x="10753951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Rectangle 408"/>
            <p:cNvSpPr>
              <a:spLocks noChangeArrowheads="1"/>
            </p:cNvSpPr>
            <p:nvPr/>
          </p:nvSpPr>
          <p:spPr bwMode="auto">
            <a:xfrm rot="10800000" flipV="1">
              <a:off x="10753951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Rectangle 409"/>
            <p:cNvSpPr>
              <a:spLocks noChangeArrowheads="1"/>
            </p:cNvSpPr>
            <p:nvPr/>
          </p:nvSpPr>
          <p:spPr bwMode="auto">
            <a:xfrm rot="10800000" flipV="1">
              <a:off x="10753951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Rectangle 416"/>
            <p:cNvSpPr>
              <a:spLocks noChangeArrowheads="1"/>
            </p:cNvSpPr>
            <p:nvPr/>
          </p:nvSpPr>
          <p:spPr bwMode="auto">
            <a:xfrm rot="10800000" flipV="1">
              <a:off x="10436451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Rectangle 417"/>
            <p:cNvSpPr>
              <a:spLocks noChangeArrowheads="1"/>
            </p:cNvSpPr>
            <p:nvPr/>
          </p:nvSpPr>
          <p:spPr bwMode="auto">
            <a:xfrm rot="10800000" flipV="1">
              <a:off x="10436451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Rectangle 418"/>
            <p:cNvSpPr>
              <a:spLocks noChangeArrowheads="1"/>
            </p:cNvSpPr>
            <p:nvPr/>
          </p:nvSpPr>
          <p:spPr bwMode="auto">
            <a:xfrm rot="10800000" flipV="1">
              <a:off x="10436451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Rectangle 419"/>
            <p:cNvSpPr>
              <a:spLocks noChangeArrowheads="1"/>
            </p:cNvSpPr>
            <p:nvPr/>
          </p:nvSpPr>
          <p:spPr bwMode="auto">
            <a:xfrm rot="10800000" flipV="1">
              <a:off x="10436451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Rectangle 420"/>
            <p:cNvSpPr>
              <a:spLocks noChangeArrowheads="1"/>
            </p:cNvSpPr>
            <p:nvPr/>
          </p:nvSpPr>
          <p:spPr bwMode="auto">
            <a:xfrm rot="10800000" flipV="1">
              <a:off x="10436451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5" name="Rectangle 427"/>
            <p:cNvSpPr>
              <a:spLocks noChangeArrowheads="1"/>
            </p:cNvSpPr>
            <p:nvPr/>
          </p:nvSpPr>
          <p:spPr bwMode="auto">
            <a:xfrm rot="10800000" flipV="1">
              <a:off x="10122126" y="-3401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Rectangle 428"/>
            <p:cNvSpPr>
              <a:spLocks noChangeArrowheads="1"/>
            </p:cNvSpPr>
            <p:nvPr/>
          </p:nvSpPr>
          <p:spPr bwMode="auto">
            <a:xfrm rot="10800000" flipV="1">
              <a:off x="10122126" y="258536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Rectangle 435"/>
            <p:cNvSpPr>
              <a:spLocks noChangeArrowheads="1"/>
            </p:cNvSpPr>
            <p:nvPr/>
          </p:nvSpPr>
          <p:spPr bwMode="auto">
            <a:xfrm rot="10800000" flipV="1">
              <a:off x="9804626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Rectangle 436"/>
            <p:cNvSpPr>
              <a:spLocks noChangeArrowheads="1"/>
            </p:cNvSpPr>
            <p:nvPr/>
          </p:nvSpPr>
          <p:spPr bwMode="auto">
            <a:xfrm rot="10800000" flipV="1">
              <a:off x="9804626" y="258536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Rectangle 437"/>
            <p:cNvSpPr>
              <a:spLocks noChangeArrowheads="1"/>
            </p:cNvSpPr>
            <p:nvPr/>
          </p:nvSpPr>
          <p:spPr bwMode="auto">
            <a:xfrm rot="10800000" flipV="1">
              <a:off x="9804626" y="518886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Rectangle 438"/>
            <p:cNvSpPr>
              <a:spLocks noChangeArrowheads="1"/>
            </p:cNvSpPr>
            <p:nvPr/>
          </p:nvSpPr>
          <p:spPr bwMode="auto">
            <a:xfrm rot="10800000" flipV="1">
              <a:off x="9804626" y="780824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Rectangle 439"/>
            <p:cNvSpPr>
              <a:spLocks noChangeArrowheads="1"/>
            </p:cNvSpPr>
            <p:nvPr/>
          </p:nvSpPr>
          <p:spPr bwMode="auto">
            <a:xfrm rot="10800000" flipV="1">
              <a:off x="9804626" y="1042761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Rectangle 440"/>
            <p:cNvSpPr>
              <a:spLocks noChangeArrowheads="1"/>
            </p:cNvSpPr>
            <p:nvPr/>
          </p:nvSpPr>
          <p:spPr bwMode="auto">
            <a:xfrm rot="10800000" flipV="1">
              <a:off x="9804626" y="1301524"/>
              <a:ext cx="192088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3" name="Rectangle 441"/>
            <p:cNvSpPr>
              <a:spLocks noChangeArrowheads="1"/>
            </p:cNvSpPr>
            <p:nvPr/>
          </p:nvSpPr>
          <p:spPr bwMode="auto">
            <a:xfrm rot="10800000" flipV="1">
              <a:off x="9804626" y="156346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4" name="Rectangle 448"/>
            <p:cNvSpPr>
              <a:spLocks noChangeArrowheads="1"/>
            </p:cNvSpPr>
            <p:nvPr/>
          </p:nvSpPr>
          <p:spPr bwMode="auto">
            <a:xfrm rot="10800000" flipV="1">
              <a:off x="948871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Rectangle 449"/>
            <p:cNvSpPr>
              <a:spLocks noChangeArrowheads="1"/>
            </p:cNvSpPr>
            <p:nvPr/>
          </p:nvSpPr>
          <p:spPr bwMode="auto">
            <a:xfrm rot="10800000" flipV="1">
              <a:off x="9488714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Rectangle 450"/>
            <p:cNvSpPr>
              <a:spLocks noChangeArrowheads="1"/>
            </p:cNvSpPr>
            <p:nvPr/>
          </p:nvSpPr>
          <p:spPr bwMode="auto">
            <a:xfrm rot="10800000" flipV="1">
              <a:off x="9488714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Rectangle 451"/>
            <p:cNvSpPr>
              <a:spLocks noChangeArrowheads="1"/>
            </p:cNvSpPr>
            <p:nvPr/>
          </p:nvSpPr>
          <p:spPr bwMode="auto">
            <a:xfrm rot="10800000" flipV="1">
              <a:off x="9488714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Rectangle 458"/>
            <p:cNvSpPr>
              <a:spLocks noChangeArrowheads="1"/>
            </p:cNvSpPr>
            <p:nvPr/>
          </p:nvSpPr>
          <p:spPr bwMode="auto">
            <a:xfrm rot="10800000" flipV="1">
              <a:off x="917438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Rectangle 459"/>
            <p:cNvSpPr>
              <a:spLocks noChangeArrowheads="1"/>
            </p:cNvSpPr>
            <p:nvPr/>
          </p:nvSpPr>
          <p:spPr bwMode="auto">
            <a:xfrm rot="10800000" flipV="1">
              <a:off x="9174389" y="258536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Rectangle 460"/>
            <p:cNvSpPr>
              <a:spLocks noChangeArrowheads="1"/>
            </p:cNvSpPr>
            <p:nvPr/>
          </p:nvSpPr>
          <p:spPr bwMode="auto">
            <a:xfrm rot="10800000" flipV="1">
              <a:off x="9174389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Rectangle 461"/>
            <p:cNvSpPr>
              <a:spLocks noChangeArrowheads="1"/>
            </p:cNvSpPr>
            <p:nvPr/>
          </p:nvSpPr>
          <p:spPr bwMode="auto">
            <a:xfrm rot="10800000" flipV="1">
              <a:off x="9174389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Rectangle 468"/>
            <p:cNvSpPr>
              <a:spLocks noChangeArrowheads="1"/>
            </p:cNvSpPr>
            <p:nvPr/>
          </p:nvSpPr>
          <p:spPr bwMode="auto">
            <a:xfrm rot="10800000" flipV="1">
              <a:off x="885688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Rectangle 469"/>
            <p:cNvSpPr>
              <a:spLocks noChangeArrowheads="1"/>
            </p:cNvSpPr>
            <p:nvPr/>
          </p:nvSpPr>
          <p:spPr bwMode="auto">
            <a:xfrm rot="10800000" flipV="1">
              <a:off x="8856889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Rectangle 470"/>
            <p:cNvSpPr>
              <a:spLocks noChangeArrowheads="1"/>
            </p:cNvSpPr>
            <p:nvPr/>
          </p:nvSpPr>
          <p:spPr bwMode="auto">
            <a:xfrm rot="10800000" flipV="1">
              <a:off x="8856889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Rectangle 471"/>
            <p:cNvSpPr>
              <a:spLocks noChangeArrowheads="1"/>
            </p:cNvSpPr>
            <p:nvPr/>
          </p:nvSpPr>
          <p:spPr bwMode="auto">
            <a:xfrm rot="10800000" flipV="1">
              <a:off x="8856889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Rectangle 472"/>
            <p:cNvSpPr>
              <a:spLocks noChangeArrowheads="1"/>
            </p:cNvSpPr>
            <p:nvPr/>
          </p:nvSpPr>
          <p:spPr bwMode="auto">
            <a:xfrm rot="10800000" flipV="1">
              <a:off x="8856889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Rectangle 479"/>
            <p:cNvSpPr>
              <a:spLocks noChangeArrowheads="1"/>
            </p:cNvSpPr>
            <p:nvPr/>
          </p:nvSpPr>
          <p:spPr bwMode="auto">
            <a:xfrm rot="10800000" flipV="1">
              <a:off x="854256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Rectangle 480"/>
            <p:cNvSpPr>
              <a:spLocks noChangeArrowheads="1"/>
            </p:cNvSpPr>
            <p:nvPr/>
          </p:nvSpPr>
          <p:spPr bwMode="auto">
            <a:xfrm rot="10800000" flipV="1">
              <a:off x="8542564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Rectangle 481"/>
            <p:cNvSpPr>
              <a:spLocks noChangeArrowheads="1"/>
            </p:cNvSpPr>
            <p:nvPr/>
          </p:nvSpPr>
          <p:spPr bwMode="auto">
            <a:xfrm rot="10800000" flipV="1">
              <a:off x="8542564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Rectangle 482"/>
            <p:cNvSpPr>
              <a:spLocks noChangeArrowheads="1"/>
            </p:cNvSpPr>
            <p:nvPr/>
          </p:nvSpPr>
          <p:spPr bwMode="auto">
            <a:xfrm rot="10800000" flipV="1">
              <a:off x="8542564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Rectangle 483"/>
            <p:cNvSpPr>
              <a:spLocks noChangeArrowheads="1"/>
            </p:cNvSpPr>
            <p:nvPr/>
          </p:nvSpPr>
          <p:spPr bwMode="auto">
            <a:xfrm rot="10800000" flipV="1">
              <a:off x="8542564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Rectangle 484"/>
            <p:cNvSpPr>
              <a:spLocks noChangeArrowheads="1"/>
            </p:cNvSpPr>
            <p:nvPr/>
          </p:nvSpPr>
          <p:spPr bwMode="auto">
            <a:xfrm rot="10800000" flipV="1">
              <a:off x="8542564" y="1301524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Rectangle 485"/>
            <p:cNvSpPr>
              <a:spLocks noChangeArrowheads="1"/>
            </p:cNvSpPr>
            <p:nvPr/>
          </p:nvSpPr>
          <p:spPr bwMode="auto">
            <a:xfrm rot="10800000" flipV="1">
              <a:off x="8542564" y="1563461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Rectangle 492"/>
            <p:cNvSpPr>
              <a:spLocks noChangeArrowheads="1"/>
            </p:cNvSpPr>
            <p:nvPr/>
          </p:nvSpPr>
          <p:spPr bwMode="auto">
            <a:xfrm rot="10800000" flipV="1">
              <a:off x="8225063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Rectangle 493"/>
            <p:cNvSpPr>
              <a:spLocks noChangeArrowheads="1"/>
            </p:cNvSpPr>
            <p:nvPr/>
          </p:nvSpPr>
          <p:spPr bwMode="auto">
            <a:xfrm rot="10800000" flipV="1">
              <a:off x="8225063" y="258536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Rectangle 500"/>
            <p:cNvSpPr>
              <a:spLocks noChangeArrowheads="1"/>
            </p:cNvSpPr>
            <p:nvPr/>
          </p:nvSpPr>
          <p:spPr bwMode="auto">
            <a:xfrm rot="10800000" flipV="1">
              <a:off x="7912326" y="-3401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Rectangle 501"/>
            <p:cNvSpPr>
              <a:spLocks noChangeArrowheads="1"/>
            </p:cNvSpPr>
            <p:nvPr/>
          </p:nvSpPr>
          <p:spPr bwMode="auto">
            <a:xfrm rot="10800000" flipV="1">
              <a:off x="7912326" y="258536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Rectangle 502"/>
            <p:cNvSpPr>
              <a:spLocks noChangeArrowheads="1"/>
            </p:cNvSpPr>
            <p:nvPr/>
          </p:nvSpPr>
          <p:spPr bwMode="auto">
            <a:xfrm rot="10800000" flipV="1">
              <a:off x="7912326" y="518886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Rectangle 503"/>
            <p:cNvSpPr>
              <a:spLocks noChangeArrowheads="1"/>
            </p:cNvSpPr>
            <p:nvPr/>
          </p:nvSpPr>
          <p:spPr bwMode="auto">
            <a:xfrm rot="10800000" flipV="1">
              <a:off x="7912326" y="780824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Rectangle 510"/>
            <p:cNvSpPr>
              <a:spLocks noChangeArrowheads="1"/>
            </p:cNvSpPr>
            <p:nvPr/>
          </p:nvSpPr>
          <p:spPr bwMode="auto">
            <a:xfrm rot="10800000" flipV="1">
              <a:off x="7594826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Rectangle 511"/>
            <p:cNvSpPr>
              <a:spLocks noChangeArrowheads="1"/>
            </p:cNvSpPr>
            <p:nvPr/>
          </p:nvSpPr>
          <p:spPr bwMode="auto">
            <a:xfrm rot="10800000" flipV="1">
              <a:off x="7594826" y="258536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Rectangle 512"/>
            <p:cNvSpPr>
              <a:spLocks noChangeArrowheads="1"/>
            </p:cNvSpPr>
            <p:nvPr/>
          </p:nvSpPr>
          <p:spPr bwMode="auto">
            <a:xfrm rot="10800000" flipV="1">
              <a:off x="7594826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Rectangle 519"/>
            <p:cNvSpPr>
              <a:spLocks noChangeArrowheads="1"/>
            </p:cNvSpPr>
            <p:nvPr/>
          </p:nvSpPr>
          <p:spPr bwMode="auto">
            <a:xfrm rot="10800000" flipV="1">
              <a:off x="7277326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Rectangle 520"/>
            <p:cNvSpPr>
              <a:spLocks noChangeArrowheads="1"/>
            </p:cNvSpPr>
            <p:nvPr/>
          </p:nvSpPr>
          <p:spPr bwMode="auto">
            <a:xfrm rot="10800000" flipV="1">
              <a:off x="7277326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Rectangle 521"/>
            <p:cNvSpPr>
              <a:spLocks noChangeArrowheads="1"/>
            </p:cNvSpPr>
            <p:nvPr/>
          </p:nvSpPr>
          <p:spPr bwMode="auto">
            <a:xfrm rot="10800000" flipV="1">
              <a:off x="7277326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6" name="Rectangle 522"/>
            <p:cNvSpPr>
              <a:spLocks noChangeArrowheads="1"/>
            </p:cNvSpPr>
            <p:nvPr/>
          </p:nvSpPr>
          <p:spPr bwMode="auto">
            <a:xfrm rot="10800000" flipV="1">
              <a:off x="7277326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Rectangle 523"/>
            <p:cNvSpPr>
              <a:spLocks noChangeArrowheads="1"/>
            </p:cNvSpPr>
            <p:nvPr/>
          </p:nvSpPr>
          <p:spPr bwMode="auto">
            <a:xfrm rot="10800000" flipV="1">
              <a:off x="7277326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Rectangle 531"/>
            <p:cNvSpPr>
              <a:spLocks noChangeArrowheads="1"/>
            </p:cNvSpPr>
            <p:nvPr/>
          </p:nvSpPr>
          <p:spPr bwMode="auto">
            <a:xfrm rot="10800000" flipV="1">
              <a:off x="6963001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Rectangle 532"/>
            <p:cNvSpPr>
              <a:spLocks noChangeArrowheads="1"/>
            </p:cNvSpPr>
            <p:nvPr/>
          </p:nvSpPr>
          <p:spPr bwMode="auto">
            <a:xfrm rot="10800000" flipV="1">
              <a:off x="6963001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0" name="Rectangle 533"/>
            <p:cNvSpPr>
              <a:spLocks noChangeArrowheads="1"/>
            </p:cNvSpPr>
            <p:nvPr/>
          </p:nvSpPr>
          <p:spPr bwMode="auto">
            <a:xfrm rot="10800000" flipV="1">
              <a:off x="6963001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Rectangle 534"/>
            <p:cNvSpPr>
              <a:spLocks noChangeArrowheads="1"/>
            </p:cNvSpPr>
            <p:nvPr/>
          </p:nvSpPr>
          <p:spPr bwMode="auto">
            <a:xfrm rot="10800000" flipV="1">
              <a:off x="6963001" y="780824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Rectangle 541"/>
            <p:cNvSpPr>
              <a:spLocks noChangeArrowheads="1"/>
            </p:cNvSpPr>
            <p:nvPr/>
          </p:nvSpPr>
          <p:spPr bwMode="auto">
            <a:xfrm rot="10800000" flipV="1">
              <a:off x="6645501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Rectangle 542"/>
            <p:cNvSpPr>
              <a:spLocks noChangeArrowheads="1"/>
            </p:cNvSpPr>
            <p:nvPr/>
          </p:nvSpPr>
          <p:spPr bwMode="auto">
            <a:xfrm rot="10800000" flipV="1">
              <a:off x="6645501" y="258536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Rectangle 543"/>
            <p:cNvSpPr>
              <a:spLocks noChangeArrowheads="1"/>
            </p:cNvSpPr>
            <p:nvPr/>
          </p:nvSpPr>
          <p:spPr bwMode="auto">
            <a:xfrm rot="10800000" flipV="1">
              <a:off x="6645501" y="518886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Rectangle 544"/>
            <p:cNvSpPr>
              <a:spLocks noChangeArrowheads="1"/>
            </p:cNvSpPr>
            <p:nvPr/>
          </p:nvSpPr>
          <p:spPr bwMode="auto">
            <a:xfrm rot="10800000" flipV="1">
              <a:off x="6645501" y="780824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Rectangle 551"/>
            <p:cNvSpPr>
              <a:spLocks noChangeArrowheads="1"/>
            </p:cNvSpPr>
            <p:nvPr/>
          </p:nvSpPr>
          <p:spPr bwMode="auto">
            <a:xfrm rot="10800000" flipV="1">
              <a:off x="6332764" y="-3401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Rectangle 552"/>
            <p:cNvSpPr>
              <a:spLocks noChangeArrowheads="1"/>
            </p:cNvSpPr>
            <p:nvPr/>
          </p:nvSpPr>
          <p:spPr bwMode="auto">
            <a:xfrm rot="10800000" flipV="1">
              <a:off x="6332764" y="258536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Rectangle 564"/>
            <p:cNvSpPr>
              <a:spLocks noChangeArrowheads="1"/>
            </p:cNvSpPr>
            <p:nvPr/>
          </p:nvSpPr>
          <p:spPr bwMode="auto">
            <a:xfrm rot="10800000" flipV="1">
              <a:off x="601526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Rectangle 565"/>
            <p:cNvSpPr>
              <a:spLocks noChangeArrowheads="1"/>
            </p:cNvSpPr>
            <p:nvPr/>
          </p:nvSpPr>
          <p:spPr bwMode="auto">
            <a:xfrm rot="10800000" flipV="1">
              <a:off x="6015264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Rectangle 566"/>
            <p:cNvSpPr>
              <a:spLocks noChangeArrowheads="1"/>
            </p:cNvSpPr>
            <p:nvPr/>
          </p:nvSpPr>
          <p:spPr bwMode="auto">
            <a:xfrm rot="10800000" flipV="1">
              <a:off x="6015264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Rectangle 573"/>
            <p:cNvSpPr>
              <a:spLocks noChangeArrowheads="1"/>
            </p:cNvSpPr>
            <p:nvPr/>
          </p:nvSpPr>
          <p:spPr bwMode="auto">
            <a:xfrm rot="10800000" flipV="1">
              <a:off x="569776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Rectangle 574"/>
            <p:cNvSpPr>
              <a:spLocks noChangeArrowheads="1"/>
            </p:cNvSpPr>
            <p:nvPr/>
          </p:nvSpPr>
          <p:spPr bwMode="auto">
            <a:xfrm rot="10800000" flipV="1">
              <a:off x="5697764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3" name="Rectangle 575"/>
            <p:cNvSpPr>
              <a:spLocks noChangeArrowheads="1"/>
            </p:cNvSpPr>
            <p:nvPr/>
          </p:nvSpPr>
          <p:spPr bwMode="auto">
            <a:xfrm rot="10800000" flipV="1">
              <a:off x="5697764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Rectangle 582"/>
            <p:cNvSpPr>
              <a:spLocks noChangeArrowheads="1"/>
            </p:cNvSpPr>
            <p:nvPr/>
          </p:nvSpPr>
          <p:spPr bwMode="auto">
            <a:xfrm rot="10800000" flipV="1">
              <a:off x="5383438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5" name="Rectangle 583"/>
            <p:cNvSpPr>
              <a:spLocks noChangeArrowheads="1"/>
            </p:cNvSpPr>
            <p:nvPr/>
          </p:nvSpPr>
          <p:spPr bwMode="auto">
            <a:xfrm rot="10800000" flipV="1">
              <a:off x="5383438" y="258536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6" name="Rectangle 584"/>
            <p:cNvSpPr>
              <a:spLocks noChangeArrowheads="1"/>
            </p:cNvSpPr>
            <p:nvPr/>
          </p:nvSpPr>
          <p:spPr bwMode="auto">
            <a:xfrm rot="10800000" flipV="1">
              <a:off x="5383438" y="518886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7" name="Rectangle 585"/>
            <p:cNvSpPr>
              <a:spLocks noChangeArrowheads="1"/>
            </p:cNvSpPr>
            <p:nvPr/>
          </p:nvSpPr>
          <p:spPr bwMode="auto">
            <a:xfrm rot="10800000" flipV="1">
              <a:off x="5383438" y="780824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8" name="Rectangle 586"/>
            <p:cNvSpPr>
              <a:spLocks noChangeArrowheads="1"/>
            </p:cNvSpPr>
            <p:nvPr/>
          </p:nvSpPr>
          <p:spPr bwMode="auto">
            <a:xfrm rot="10800000" flipV="1">
              <a:off x="5383438" y="1042761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9" name="Rectangle 594"/>
            <p:cNvSpPr>
              <a:spLocks noChangeArrowheads="1"/>
            </p:cNvSpPr>
            <p:nvPr/>
          </p:nvSpPr>
          <p:spPr bwMode="auto">
            <a:xfrm rot="10800000" flipV="1">
              <a:off x="5067526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0" name="Rectangle 595"/>
            <p:cNvSpPr>
              <a:spLocks noChangeArrowheads="1"/>
            </p:cNvSpPr>
            <p:nvPr/>
          </p:nvSpPr>
          <p:spPr bwMode="auto">
            <a:xfrm rot="10800000" flipV="1">
              <a:off x="5067526" y="258536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1" name="Rectangle 596"/>
            <p:cNvSpPr>
              <a:spLocks noChangeArrowheads="1"/>
            </p:cNvSpPr>
            <p:nvPr/>
          </p:nvSpPr>
          <p:spPr bwMode="auto">
            <a:xfrm rot="10800000" flipV="1">
              <a:off x="5067526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2" name="Rectangle 597"/>
            <p:cNvSpPr>
              <a:spLocks noChangeArrowheads="1"/>
            </p:cNvSpPr>
            <p:nvPr/>
          </p:nvSpPr>
          <p:spPr bwMode="auto">
            <a:xfrm rot="10800000" flipV="1">
              <a:off x="5067526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3" name="Rectangle 604"/>
            <p:cNvSpPr>
              <a:spLocks noChangeArrowheads="1"/>
            </p:cNvSpPr>
            <p:nvPr/>
          </p:nvSpPr>
          <p:spPr bwMode="auto">
            <a:xfrm rot="10800000" flipV="1">
              <a:off x="4753201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4" name="Rectangle 605"/>
            <p:cNvSpPr>
              <a:spLocks noChangeArrowheads="1"/>
            </p:cNvSpPr>
            <p:nvPr/>
          </p:nvSpPr>
          <p:spPr bwMode="auto">
            <a:xfrm rot="10800000" flipV="1">
              <a:off x="4753201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5" name="Rectangle 606"/>
            <p:cNvSpPr>
              <a:spLocks noChangeArrowheads="1"/>
            </p:cNvSpPr>
            <p:nvPr/>
          </p:nvSpPr>
          <p:spPr bwMode="auto">
            <a:xfrm rot="10800000" flipV="1">
              <a:off x="4753201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6" name="Rectangle 613"/>
            <p:cNvSpPr>
              <a:spLocks noChangeArrowheads="1"/>
            </p:cNvSpPr>
            <p:nvPr/>
          </p:nvSpPr>
          <p:spPr bwMode="auto">
            <a:xfrm rot="10800000" flipV="1">
              <a:off x="4435701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7" name="Rectangle 614"/>
            <p:cNvSpPr>
              <a:spLocks noChangeArrowheads="1"/>
            </p:cNvSpPr>
            <p:nvPr/>
          </p:nvSpPr>
          <p:spPr bwMode="auto">
            <a:xfrm rot="10800000" flipV="1">
              <a:off x="4435701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Rectangle 615"/>
            <p:cNvSpPr>
              <a:spLocks noChangeArrowheads="1"/>
            </p:cNvSpPr>
            <p:nvPr/>
          </p:nvSpPr>
          <p:spPr bwMode="auto">
            <a:xfrm rot="10800000" flipV="1">
              <a:off x="4435701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9" name="Rectangle 616"/>
            <p:cNvSpPr>
              <a:spLocks noChangeArrowheads="1"/>
            </p:cNvSpPr>
            <p:nvPr/>
          </p:nvSpPr>
          <p:spPr bwMode="auto">
            <a:xfrm rot="10800000" flipV="1">
              <a:off x="4435701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0" name="Rectangle 625"/>
            <p:cNvSpPr>
              <a:spLocks noChangeArrowheads="1"/>
            </p:cNvSpPr>
            <p:nvPr/>
          </p:nvSpPr>
          <p:spPr bwMode="auto">
            <a:xfrm rot="10800000" flipV="1">
              <a:off x="4121376" y="-3401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1" name="Rectangle 626"/>
            <p:cNvSpPr>
              <a:spLocks noChangeArrowheads="1"/>
            </p:cNvSpPr>
            <p:nvPr/>
          </p:nvSpPr>
          <p:spPr bwMode="auto">
            <a:xfrm rot="10800000" flipV="1">
              <a:off x="4121376" y="258536"/>
              <a:ext cx="187325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2" name="Rectangle 627"/>
            <p:cNvSpPr>
              <a:spLocks noChangeArrowheads="1"/>
            </p:cNvSpPr>
            <p:nvPr/>
          </p:nvSpPr>
          <p:spPr bwMode="auto">
            <a:xfrm rot="10800000" flipV="1">
              <a:off x="4121376" y="518886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3" name="Rectangle 628"/>
            <p:cNvSpPr>
              <a:spLocks noChangeArrowheads="1"/>
            </p:cNvSpPr>
            <p:nvPr/>
          </p:nvSpPr>
          <p:spPr bwMode="auto">
            <a:xfrm rot="10800000" flipV="1">
              <a:off x="4121376" y="780824"/>
              <a:ext cx="187325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Rectangle 635"/>
            <p:cNvSpPr>
              <a:spLocks noChangeArrowheads="1"/>
            </p:cNvSpPr>
            <p:nvPr/>
          </p:nvSpPr>
          <p:spPr bwMode="auto">
            <a:xfrm rot="10800000" flipV="1">
              <a:off x="3803876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Rectangle 636"/>
            <p:cNvSpPr>
              <a:spLocks noChangeArrowheads="1"/>
            </p:cNvSpPr>
            <p:nvPr/>
          </p:nvSpPr>
          <p:spPr bwMode="auto">
            <a:xfrm rot="10800000" flipV="1">
              <a:off x="3803876" y="258536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6" name="Rectangle 643"/>
            <p:cNvSpPr>
              <a:spLocks noChangeArrowheads="1"/>
            </p:cNvSpPr>
            <p:nvPr/>
          </p:nvSpPr>
          <p:spPr bwMode="auto">
            <a:xfrm rot="10800000" flipV="1">
              <a:off x="348796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7" name="Rectangle 644"/>
            <p:cNvSpPr>
              <a:spLocks noChangeArrowheads="1"/>
            </p:cNvSpPr>
            <p:nvPr/>
          </p:nvSpPr>
          <p:spPr bwMode="auto">
            <a:xfrm rot="10800000" flipV="1">
              <a:off x="3487964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8" name="Rectangle 645"/>
            <p:cNvSpPr>
              <a:spLocks noChangeArrowheads="1"/>
            </p:cNvSpPr>
            <p:nvPr/>
          </p:nvSpPr>
          <p:spPr bwMode="auto">
            <a:xfrm rot="10800000" flipV="1">
              <a:off x="3487964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9" name="Rectangle 646"/>
            <p:cNvSpPr>
              <a:spLocks noChangeArrowheads="1"/>
            </p:cNvSpPr>
            <p:nvPr/>
          </p:nvSpPr>
          <p:spPr bwMode="auto">
            <a:xfrm rot="10800000" flipV="1">
              <a:off x="3487964" y="780824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0" name="Rectangle 653"/>
            <p:cNvSpPr>
              <a:spLocks noChangeArrowheads="1"/>
            </p:cNvSpPr>
            <p:nvPr/>
          </p:nvSpPr>
          <p:spPr bwMode="auto">
            <a:xfrm rot="10800000" flipV="1">
              <a:off x="317363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1" name="Rectangle 654"/>
            <p:cNvSpPr>
              <a:spLocks noChangeArrowheads="1"/>
            </p:cNvSpPr>
            <p:nvPr/>
          </p:nvSpPr>
          <p:spPr bwMode="auto">
            <a:xfrm rot="10800000" flipV="1">
              <a:off x="3173639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2" name="Rectangle 655"/>
            <p:cNvSpPr>
              <a:spLocks noChangeArrowheads="1"/>
            </p:cNvSpPr>
            <p:nvPr/>
          </p:nvSpPr>
          <p:spPr bwMode="auto">
            <a:xfrm rot="10800000" flipV="1">
              <a:off x="3173639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3" name="Rectangle 656"/>
            <p:cNvSpPr>
              <a:spLocks noChangeArrowheads="1"/>
            </p:cNvSpPr>
            <p:nvPr/>
          </p:nvSpPr>
          <p:spPr bwMode="auto">
            <a:xfrm rot="10800000" flipV="1">
              <a:off x="3173639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4" name="Rectangle 657"/>
            <p:cNvSpPr>
              <a:spLocks noChangeArrowheads="1"/>
            </p:cNvSpPr>
            <p:nvPr/>
          </p:nvSpPr>
          <p:spPr bwMode="auto">
            <a:xfrm rot="10800000" flipV="1">
              <a:off x="3173639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5" name="Rectangle 658"/>
            <p:cNvSpPr>
              <a:spLocks noChangeArrowheads="1"/>
            </p:cNvSpPr>
            <p:nvPr/>
          </p:nvSpPr>
          <p:spPr bwMode="auto">
            <a:xfrm rot="10800000" flipV="1">
              <a:off x="3173639" y="1301524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6" name="Rectangle 659"/>
            <p:cNvSpPr>
              <a:spLocks noChangeArrowheads="1"/>
            </p:cNvSpPr>
            <p:nvPr/>
          </p:nvSpPr>
          <p:spPr bwMode="auto">
            <a:xfrm rot="10800000" flipV="1">
              <a:off x="3173639" y="156346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7" name="Rectangle 666"/>
            <p:cNvSpPr>
              <a:spLocks noChangeArrowheads="1"/>
            </p:cNvSpPr>
            <p:nvPr/>
          </p:nvSpPr>
          <p:spPr bwMode="auto">
            <a:xfrm rot="10800000" flipV="1">
              <a:off x="285613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8" name="Rectangle 667"/>
            <p:cNvSpPr>
              <a:spLocks noChangeArrowheads="1"/>
            </p:cNvSpPr>
            <p:nvPr/>
          </p:nvSpPr>
          <p:spPr bwMode="auto">
            <a:xfrm rot="10800000" flipV="1">
              <a:off x="2856139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9" name="Rectangle 668"/>
            <p:cNvSpPr>
              <a:spLocks noChangeArrowheads="1"/>
            </p:cNvSpPr>
            <p:nvPr/>
          </p:nvSpPr>
          <p:spPr bwMode="auto">
            <a:xfrm rot="10800000" flipV="1">
              <a:off x="2856139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0" name="Rectangle 669"/>
            <p:cNvSpPr>
              <a:spLocks noChangeArrowheads="1"/>
            </p:cNvSpPr>
            <p:nvPr/>
          </p:nvSpPr>
          <p:spPr bwMode="auto">
            <a:xfrm rot="10800000" flipV="1">
              <a:off x="2856139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1" name="Rectangle 670"/>
            <p:cNvSpPr>
              <a:spLocks noChangeArrowheads="1"/>
            </p:cNvSpPr>
            <p:nvPr/>
          </p:nvSpPr>
          <p:spPr bwMode="auto">
            <a:xfrm rot="10800000" flipV="1">
              <a:off x="2856139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2" name="Rectangle 671"/>
            <p:cNvSpPr>
              <a:spLocks noChangeArrowheads="1"/>
            </p:cNvSpPr>
            <p:nvPr/>
          </p:nvSpPr>
          <p:spPr bwMode="auto">
            <a:xfrm rot="10800000" flipV="1">
              <a:off x="2856139" y="1301524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Rectangle 678"/>
            <p:cNvSpPr>
              <a:spLocks noChangeArrowheads="1"/>
            </p:cNvSpPr>
            <p:nvPr/>
          </p:nvSpPr>
          <p:spPr bwMode="auto">
            <a:xfrm rot="10800000" flipV="1">
              <a:off x="2541813" y="-3401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4" name="Rectangle 679"/>
            <p:cNvSpPr>
              <a:spLocks noChangeArrowheads="1"/>
            </p:cNvSpPr>
            <p:nvPr/>
          </p:nvSpPr>
          <p:spPr bwMode="auto">
            <a:xfrm rot="10800000" flipV="1">
              <a:off x="2541813" y="258536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5" name="Rectangle 680"/>
            <p:cNvSpPr>
              <a:spLocks noChangeArrowheads="1"/>
            </p:cNvSpPr>
            <p:nvPr/>
          </p:nvSpPr>
          <p:spPr bwMode="auto">
            <a:xfrm rot="10800000" flipV="1">
              <a:off x="2541813" y="518886"/>
              <a:ext cx="188913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6" name="Rectangle 681"/>
            <p:cNvSpPr>
              <a:spLocks noChangeArrowheads="1"/>
            </p:cNvSpPr>
            <p:nvPr/>
          </p:nvSpPr>
          <p:spPr bwMode="auto">
            <a:xfrm rot="10800000" flipV="1">
              <a:off x="2541813" y="780824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Rectangle 682"/>
            <p:cNvSpPr>
              <a:spLocks noChangeArrowheads="1"/>
            </p:cNvSpPr>
            <p:nvPr/>
          </p:nvSpPr>
          <p:spPr bwMode="auto">
            <a:xfrm rot="10800000" flipV="1">
              <a:off x="2541813" y="1042761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Rectangle 683"/>
            <p:cNvSpPr>
              <a:spLocks noChangeArrowheads="1"/>
            </p:cNvSpPr>
            <p:nvPr/>
          </p:nvSpPr>
          <p:spPr bwMode="auto">
            <a:xfrm rot="10800000" flipV="1">
              <a:off x="2541813" y="1301524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9" name="Rectangle 684"/>
            <p:cNvSpPr>
              <a:spLocks noChangeArrowheads="1"/>
            </p:cNvSpPr>
            <p:nvPr/>
          </p:nvSpPr>
          <p:spPr bwMode="auto">
            <a:xfrm rot="10800000" flipV="1">
              <a:off x="2541813" y="1563461"/>
              <a:ext cx="188913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0" name="Rectangle 685"/>
            <p:cNvSpPr>
              <a:spLocks noChangeArrowheads="1"/>
            </p:cNvSpPr>
            <p:nvPr/>
          </p:nvSpPr>
          <p:spPr bwMode="auto">
            <a:xfrm rot="10800000" flipV="1">
              <a:off x="2541813" y="1826986"/>
              <a:ext cx="188913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Rectangle 692"/>
            <p:cNvSpPr>
              <a:spLocks noChangeArrowheads="1"/>
            </p:cNvSpPr>
            <p:nvPr/>
          </p:nvSpPr>
          <p:spPr bwMode="auto">
            <a:xfrm rot="10800000" flipV="1">
              <a:off x="2224313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2" name="Rectangle 693"/>
            <p:cNvSpPr>
              <a:spLocks noChangeArrowheads="1"/>
            </p:cNvSpPr>
            <p:nvPr/>
          </p:nvSpPr>
          <p:spPr bwMode="auto">
            <a:xfrm rot="10800000" flipV="1">
              <a:off x="2224313" y="258536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3" name="Rectangle 694"/>
            <p:cNvSpPr>
              <a:spLocks noChangeArrowheads="1"/>
            </p:cNvSpPr>
            <p:nvPr/>
          </p:nvSpPr>
          <p:spPr bwMode="auto">
            <a:xfrm rot="10800000" flipV="1">
              <a:off x="2224313" y="518886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4" name="Rectangle 695"/>
            <p:cNvSpPr>
              <a:spLocks noChangeArrowheads="1"/>
            </p:cNvSpPr>
            <p:nvPr/>
          </p:nvSpPr>
          <p:spPr bwMode="auto">
            <a:xfrm rot="10800000" flipV="1">
              <a:off x="2224313" y="780824"/>
              <a:ext cx="192088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5" name="Rectangle 702"/>
            <p:cNvSpPr>
              <a:spLocks noChangeArrowheads="1"/>
            </p:cNvSpPr>
            <p:nvPr/>
          </p:nvSpPr>
          <p:spPr bwMode="auto">
            <a:xfrm rot="10800000" flipV="1">
              <a:off x="1908401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6" name="Rectangle 703"/>
            <p:cNvSpPr>
              <a:spLocks noChangeArrowheads="1"/>
            </p:cNvSpPr>
            <p:nvPr/>
          </p:nvSpPr>
          <p:spPr bwMode="auto">
            <a:xfrm rot="10800000" flipV="1">
              <a:off x="1908401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7" name="Rectangle 704"/>
            <p:cNvSpPr>
              <a:spLocks noChangeArrowheads="1"/>
            </p:cNvSpPr>
            <p:nvPr/>
          </p:nvSpPr>
          <p:spPr bwMode="auto">
            <a:xfrm rot="10800000" flipV="1">
              <a:off x="1908401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Rectangle 705"/>
            <p:cNvSpPr>
              <a:spLocks noChangeArrowheads="1"/>
            </p:cNvSpPr>
            <p:nvPr/>
          </p:nvSpPr>
          <p:spPr bwMode="auto">
            <a:xfrm rot="10800000" flipV="1">
              <a:off x="1908401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Rectangle 706"/>
            <p:cNvSpPr>
              <a:spLocks noChangeArrowheads="1"/>
            </p:cNvSpPr>
            <p:nvPr/>
          </p:nvSpPr>
          <p:spPr bwMode="auto">
            <a:xfrm rot="10800000" flipV="1">
              <a:off x="1908401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Rectangle 713"/>
            <p:cNvSpPr>
              <a:spLocks noChangeArrowheads="1"/>
            </p:cNvSpPr>
            <p:nvPr/>
          </p:nvSpPr>
          <p:spPr bwMode="auto">
            <a:xfrm rot="10800000" flipV="1">
              <a:off x="1594076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Rectangle 714"/>
            <p:cNvSpPr>
              <a:spLocks noChangeArrowheads="1"/>
            </p:cNvSpPr>
            <p:nvPr/>
          </p:nvSpPr>
          <p:spPr bwMode="auto">
            <a:xfrm rot="10800000" flipV="1">
              <a:off x="1594076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Rectangle 715"/>
            <p:cNvSpPr>
              <a:spLocks noChangeArrowheads="1"/>
            </p:cNvSpPr>
            <p:nvPr/>
          </p:nvSpPr>
          <p:spPr bwMode="auto">
            <a:xfrm rot="10800000" flipV="1">
              <a:off x="1594076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Rectangle 716"/>
            <p:cNvSpPr>
              <a:spLocks noChangeArrowheads="1"/>
            </p:cNvSpPr>
            <p:nvPr/>
          </p:nvSpPr>
          <p:spPr bwMode="auto">
            <a:xfrm rot="10800000" flipV="1">
              <a:off x="1594076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Rectangle 717"/>
            <p:cNvSpPr>
              <a:spLocks noChangeArrowheads="1"/>
            </p:cNvSpPr>
            <p:nvPr/>
          </p:nvSpPr>
          <p:spPr bwMode="auto">
            <a:xfrm rot="10800000" flipV="1">
              <a:off x="1594076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Rectangle 718"/>
            <p:cNvSpPr>
              <a:spLocks noChangeArrowheads="1"/>
            </p:cNvSpPr>
            <p:nvPr/>
          </p:nvSpPr>
          <p:spPr bwMode="auto">
            <a:xfrm rot="10800000" flipV="1">
              <a:off x="1594076" y="1301524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6" name="Rectangle 719"/>
            <p:cNvSpPr>
              <a:spLocks noChangeArrowheads="1"/>
            </p:cNvSpPr>
            <p:nvPr/>
          </p:nvSpPr>
          <p:spPr bwMode="auto">
            <a:xfrm rot="10800000" flipV="1">
              <a:off x="1594076" y="156346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7" name="Rectangle 720"/>
            <p:cNvSpPr>
              <a:spLocks noChangeArrowheads="1"/>
            </p:cNvSpPr>
            <p:nvPr/>
          </p:nvSpPr>
          <p:spPr bwMode="auto">
            <a:xfrm rot="10800000" flipV="1">
              <a:off x="1594076" y="18269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8" name="Rectangle 727"/>
            <p:cNvSpPr>
              <a:spLocks noChangeArrowheads="1"/>
            </p:cNvSpPr>
            <p:nvPr/>
          </p:nvSpPr>
          <p:spPr bwMode="auto">
            <a:xfrm rot="10800000" flipV="1">
              <a:off x="1276576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9" name="Rectangle 728"/>
            <p:cNvSpPr>
              <a:spLocks noChangeArrowheads="1"/>
            </p:cNvSpPr>
            <p:nvPr/>
          </p:nvSpPr>
          <p:spPr bwMode="auto">
            <a:xfrm rot="10800000" flipV="1">
              <a:off x="1276576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0" name="Rectangle 729"/>
            <p:cNvSpPr>
              <a:spLocks noChangeArrowheads="1"/>
            </p:cNvSpPr>
            <p:nvPr/>
          </p:nvSpPr>
          <p:spPr bwMode="auto">
            <a:xfrm rot="10800000" flipV="1">
              <a:off x="1276576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1" name="Rectangle 730"/>
            <p:cNvSpPr>
              <a:spLocks noChangeArrowheads="1"/>
            </p:cNvSpPr>
            <p:nvPr/>
          </p:nvSpPr>
          <p:spPr bwMode="auto">
            <a:xfrm rot="10800000" flipV="1">
              <a:off x="1276576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2" name="Rectangle 731"/>
            <p:cNvSpPr>
              <a:spLocks noChangeArrowheads="1"/>
            </p:cNvSpPr>
            <p:nvPr/>
          </p:nvSpPr>
          <p:spPr bwMode="auto">
            <a:xfrm rot="10800000" flipV="1">
              <a:off x="1276576" y="1042761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3" name="Rectangle 732"/>
            <p:cNvSpPr>
              <a:spLocks noChangeArrowheads="1"/>
            </p:cNvSpPr>
            <p:nvPr/>
          </p:nvSpPr>
          <p:spPr bwMode="auto">
            <a:xfrm rot="10800000" flipV="1">
              <a:off x="1276576" y="1301524"/>
              <a:ext cx="190500" cy="192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Rectangle 733"/>
            <p:cNvSpPr>
              <a:spLocks noChangeArrowheads="1"/>
            </p:cNvSpPr>
            <p:nvPr/>
          </p:nvSpPr>
          <p:spPr bwMode="auto">
            <a:xfrm rot="10800000" flipV="1">
              <a:off x="1276576" y="156346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Rectangle 740"/>
            <p:cNvSpPr>
              <a:spLocks noChangeArrowheads="1"/>
            </p:cNvSpPr>
            <p:nvPr/>
          </p:nvSpPr>
          <p:spPr bwMode="auto">
            <a:xfrm rot="10800000" flipV="1">
              <a:off x="962251" y="-3401"/>
              <a:ext cx="192088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Rectangle 747"/>
            <p:cNvSpPr>
              <a:spLocks noChangeArrowheads="1"/>
            </p:cNvSpPr>
            <p:nvPr/>
          </p:nvSpPr>
          <p:spPr bwMode="auto">
            <a:xfrm rot="10800000" flipV="1">
              <a:off x="64633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Rectangle 748"/>
            <p:cNvSpPr>
              <a:spLocks noChangeArrowheads="1"/>
            </p:cNvSpPr>
            <p:nvPr/>
          </p:nvSpPr>
          <p:spPr bwMode="auto">
            <a:xfrm rot="10800000" flipV="1">
              <a:off x="646339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8" name="Rectangle 749"/>
            <p:cNvSpPr>
              <a:spLocks noChangeArrowheads="1"/>
            </p:cNvSpPr>
            <p:nvPr/>
          </p:nvSpPr>
          <p:spPr bwMode="auto">
            <a:xfrm rot="10800000" flipV="1">
              <a:off x="646339" y="518886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9" name="Rectangle 757"/>
            <p:cNvSpPr>
              <a:spLocks noChangeArrowheads="1"/>
            </p:cNvSpPr>
            <p:nvPr/>
          </p:nvSpPr>
          <p:spPr bwMode="auto">
            <a:xfrm rot="10800000" flipV="1">
              <a:off x="328839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0" name="Rectangle 758"/>
            <p:cNvSpPr>
              <a:spLocks noChangeArrowheads="1"/>
            </p:cNvSpPr>
            <p:nvPr/>
          </p:nvSpPr>
          <p:spPr bwMode="auto">
            <a:xfrm rot="10800000" flipV="1">
              <a:off x="328839" y="258536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1" name="Rectangle 759"/>
            <p:cNvSpPr>
              <a:spLocks noChangeArrowheads="1"/>
            </p:cNvSpPr>
            <p:nvPr/>
          </p:nvSpPr>
          <p:spPr bwMode="auto">
            <a:xfrm rot="10800000" flipV="1">
              <a:off x="328839" y="518886"/>
              <a:ext cx="190500" cy="190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Rectangle 760"/>
            <p:cNvSpPr>
              <a:spLocks noChangeArrowheads="1"/>
            </p:cNvSpPr>
            <p:nvPr/>
          </p:nvSpPr>
          <p:spPr bwMode="auto">
            <a:xfrm rot="10800000" flipV="1">
              <a:off x="328839" y="780824"/>
              <a:ext cx="190500" cy="190500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Rectangle 767"/>
            <p:cNvSpPr>
              <a:spLocks noChangeArrowheads="1"/>
            </p:cNvSpPr>
            <p:nvPr/>
          </p:nvSpPr>
          <p:spPr bwMode="auto">
            <a:xfrm rot="10800000" flipV="1">
              <a:off x="14514" y="-3401"/>
              <a:ext cx="190500" cy="192088"/>
            </a:xfrm>
            <a:prstGeom prst="rect">
              <a:avLst/>
            </a:prstGeom>
            <a:solidFill>
              <a:schemeClr val="bg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8564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C85B2F6-933C-4C8C-8C14-F1F90183E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2" t="32819" r="16535" b="51991"/>
          <a:stretch/>
        </p:blipFill>
        <p:spPr>
          <a:xfrm>
            <a:off x="435980" y="755976"/>
            <a:ext cx="6690167" cy="10417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4BD4F0-4C5A-479E-A7C0-78534B20A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1" t="55190" r="24715" b="29620"/>
          <a:stretch/>
        </p:blipFill>
        <p:spPr>
          <a:xfrm>
            <a:off x="6096000" y="759953"/>
            <a:ext cx="5660020" cy="10417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7A38A8-4E3E-4C29-A5CF-AD6F7B707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5" t="30885" r="9810" b="10549"/>
          <a:stretch/>
        </p:blipFill>
        <p:spPr>
          <a:xfrm>
            <a:off x="2489008" y="1801674"/>
            <a:ext cx="7646568" cy="477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407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6984C-716D-4BEF-85CF-B4A4D33FB043}"/>
              </a:ext>
            </a:extLst>
          </p:cNvPr>
          <p:cNvSpPr txBox="1"/>
          <p:nvPr/>
        </p:nvSpPr>
        <p:spPr>
          <a:xfrm>
            <a:off x="1435261" y="4657539"/>
            <a:ext cx="1004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+mj-lt"/>
              </a:rPr>
              <a:t>Cómo elegimos OPIOIDE para DIO</a:t>
            </a:r>
            <a:endParaRPr lang="id-ID" sz="36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19396C-B26C-4265-8EB0-CD6A75BBA400}"/>
              </a:ext>
            </a:extLst>
          </p:cNvPr>
          <p:cNvCxnSpPr/>
          <p:nvPr/>
        </p:nvCxnSpPr>
        <p:spPr>
          <a:xfrm>
            <a:off x="5253184" y="5306301"/>
            <a:ext cx="1908000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10">
            <a:extLst>
              <a:ext uri="{FF2B5EF4-FFF2-40B4-BE49-F238E27FC236}">
                <a16:creationId xmlns:a16="http://schemas.microsoft.com/office/drawing/2014/main" id="{759BA381-E8DC-4277-94B7-0EA4E9EB234E}"/>
              </a:ext>
            </a:extLst>
          </p:cNvPr>
          <p:cNvCxnSpPr/>
          <p:nvPr/>
        </p:nvCxnSpPr>
        <p:spPr>
          <a:xfrm rot="5400000">
            <a:off x="3331022" y="224972"/>
            <a:ext cx="2481943" cy="1683657"/>
          </a:xfrm>
          <a:prstGeom prst="bentConnector3">
            <a:avLst>
              <a:gd name="adj1" fmla="val 123099"/>
            </a:avLst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2">
            <a:extLst>
              <a:ext uri="{FF2B5EF4-FFF2-40B4-BE49-F238E27FC236}">
                <a16:creationId xmlns:a16="http://schemas.microsoft.com/office/drawing/2014/main" id="{757AD3BA-9EE9-4BC5-BD22-40D45797553F}"/>
              </a:ext>
            </a:extLst>
          </p:cNvPr>
          <p:cNvCxnSpPr/>
          <p:nvPr/>
        </p:nvCxnSpPr>
        <p:spPr>
          <a:xfrm rot="5400000">
            <a:off x="3269225" y="1041514"/>
            <a:ext cx="3933374" cy="1414918"/>
          </a:xfrm>
          <a:prstGeom prst="bentConnector3">
            <a:avLst>
              <a:gd name="adj1" fmla="val 46310"/>
            </a:avLst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3">
            <a:extLst>
              <a:ext uri="{FF2B5EF4-FFF2-40B4-BE49-F238E27FC236}">
                <a16:creationId xmlns:a16="http://schemas.microsoft.com/office/drawing/2014/main" id="{560AE756-D00A-48A7-9418-486B40CEA283}"/>
              </a:ext>
            </a:extLst>
          </p:cNvPr>
          <p:cNvSpPr/>
          <p:nvPr/>
        </p:nvSpPr>
        <p:spPr>
          <a:xfrm>
            <a:off x="2497361" y="1293586"/>
            <a:ext cx="1803513" cy="11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E49E026F-773E-47B2-AB18-A31DD8CA274C}"/>
              </a:ext>
            </a:extLst>
          </p:cNvPr>
          <p:cNvSpPr/>
          <p:nvPr/>
        </p:nvSpPr>
        <p:spPr>
          <a:xfrm>
            <a:off x="3505770" y="3173187"/>
            <a:ext cx="1630471" cy="116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8DA4FCB7-AF5A-49B3-97A6-F431C1863B0C}"/>
              </a:ext>
            </a:extLst>
          </p:cNvPr>
          <p:cNvCxnSpPr/>
          <p:nvPr/>
        </p:nvCxnSpPr>
        <p:spPr>
          <a:xfrm>
            <a:off x="6328227" y="-232229"/>
            <a:ext cx="0" cy="2365829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2">
            <a:extLst>
              <a:ext uri="{FF2B5EF4-FFF2-40B4-BE49-F238E27FC236}">
                <a16:creationId xmlns:a16="http://schemas.microsoft.com/office/drawing/2014/main" id="{6417F153-224E-4A60-85D4-22DC3B78F27B}"/>
              </a:ext>
            </a:extLst>
          </p:cNvPr>
          <p:cNvSpPr/>
          <p:nvPr/>
        </p:nvSpPr>
        <p:spPr>
          <a:xfrm>
            <a:off x="5748791" y="1779814"/>
            <a:ext cx="1168400" cy="116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6" name="Elbow Connector 34">
            <a:extLst>
              <a:ext uri="{FF2B5EF4-FFF2-40B4-BE49-F238E27FC236}">
                <a16:creationId xmlns:a16="http://schemas.microsoft.com/office/drawing/2014/main" id="{BD3A0F74-2E46-4C7D-9ADA-3A0B4C47BB62}"/>
              </a:ext>
            </a:extLst>
          </p:cNvPr>
          <p:cNvCxnSpPr/>
          <p:nvPr/>
        </p:nvCxnSpPr>
        <p:spPr>
          <a:xfrm rot="16200000" flipH="1">
            <a:off x="5444559" y="1311618"/>
            <a:ext cx="3653973" cy="580793"/>
          </a:xfrm>
          <a:prstGeom prst="bentConnector3">
            <a:avLst>
              <a:gd name="adj1" fmla="val 50000"/>
            </a:avLst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6">
            <a:extLst>
              <a:ext uri="{FF2B5EF4-FFF2-40B4-BE49-F238E27FC236}">
                <a16:creationId xmlns:a16="http://schemas.microsoft.com/office/drawing/2014/main" id="{D02E5E80-7A4B-48FA-A7B9-E9BFD726FD89}"/>
              </a:ext>
            </a:extLst>
          </p:cNvPr>
          <p:cNvSpPr/>
          <p:nvPr/>
        </p:nvSpPr>
        <p:spPr>
          <a:xfrm>
            <a:off x="6975248" y="3006277"/>
            <a:ext cx="1675380" cy="1168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65DB0786-035F-4B5A-94BA-F9FF5DF62969}"/>
              </a:ext>
            </a:extLst>
          </p:cNvPr>
          <p:cNvSpPr txBox="1"/>
          <p:nvPr/>
        </p:nvSpPr>
        <p:spPr>
          <a:xfrm>
            <a:off x="3567789" y="3376558"/>
            <a:ext cx="146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Intensidad elevada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50">
            <a:extLst>
              <a:ext uri="{FF2B5EF4-FFF2-40B4-BE49-F238E27FC236}">
                <a16:creationId xmlns:a16="http://schemas.microsoft.com/office/drawing/2014/main" id="{1791B316-0C82-49C6-AE32-3928060E5F3D}"/>
              </a:ext>
            </a:extLst>
          </p:cNvPr>
          <p:cNvSpPr txBox="1"/>
          <p:nvPr/>
        </p:nvSpPr>
        <p:spPr>
          <a:xfrm>
            <a:off x="5609545" y="1923611"/>
            <a:ext cx="1466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Duración corta 15-30 min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ECD4F3E4-ACAA-47EA-954F-578006899E59}"/>
              </a:ext>
            </a:extLst>
          </p:cNvPr>
          <p:cNvSpPr txBox="1"/>
          <p:nvPr/>
        </p:nvSpPr>
        <p:spPr>
          <a:xfrm>
            <a:off x="2414333" y="1496957"/>
            <a:ext cx="1921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Tiempo a pico </a:t>
            </a:r>
            <a:r>
              <a:rPr lang="es-ES" sz="1600" b="1" dirty="0" err="1">
                <a:solidFill>
                  <a:schemeClr val="bg1"/>
                </a:solidFill>
                <a:latin typeface="+mj-lt"/>
              </a:rPr>
              <a:t>máx</a:t>
            </a:r>
            <a:r>
              <a:rPr lang="es-ES" sz="1600" b="1" dirty="0">
                <a:solidFill>
                  <a:schemeClr val="bg1"/>
                </a:solidFill>
                <a:latin typeface="+mj-lt"/>
              </a:rPr>
              <a:t> de dolor: 3-5 min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52">
            <a:extLst>
              <a:ext uri="{FF2B5EF4-FFF2-40B4-BE49-F238E27FC236}">
                <a16:creationId xmlns:a16="http://schemas.microsoft.com/office/drawing/2014/main" id="{B1BBE7A4-06CA-4416-B64B-0B1893D78047}"/>
              </a:ext>
            </a:extLst>
          </p:cNvPr>
          <p:cNvSpPr txBox="1"/>
          <p:nvPr/>
        </p:nvSpPr>
        <p:spPr>
          <a:xfrm>
            <a:off x="6908698" y="3214881"/>
            <a:ext cx="178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chemeClr val="bg1"/>
                </a:solidFill>
                <a:latin typeface="+mj-lt"/>
              </a:rPr>
              <a:t>Nº</a:t>
            </a:r>
            <a:r>
              <a:rPr lang="es-ES" sz="1600" b="1" dirty="0">
                <a:solidFill>
                  <a:schemeClr val="bg1"/>
                </a:solidFill>
                <a:latin typeface="+mj-lt"/>
              </a:rPr>
              <a:t> episodios/día: 1-4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Rectangle 70">
            <a:extLst>
              <a:ext uri="{FF2B5EF4-FFF2-40B4-BE49-F238E27FC236}">
                <a16:creationId xmlns:a16="http://schemas.microsoft.com/office/drawing/2014/main" id="{BBC9E120-F0EC-4C29-84C2-CCEB1575548B}"/>
              </a:ext>
            </a:extLst>
          </p:cNvPr>
          <p:cNvSpPr/>
          <p:nvPr/>
        </p:nvSpPr>
        <p:spPr>
          <a:xfrm>
            <a:off x="3388289" y="2534559"/>
            <a:ext cx="223156" cy="223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72">
            <a:extLst>
              <a:ext uri="{FF2B5EF4-FFF2-40B4-BE49-F238E27FC236}">
                <a16:creationId xmlns:a16="http://schemas.microsoft.com/office/drawing/2014/main" id="{2C944168-D83F-4A0D-A3BC-DB1492852FC9}"/>
              </a:ext>
            </a:extLst>
          </p:cNvPr>
          <p:cNvSpPr/>
          <p:nvPr/>
        </p:nvSpPr>
        <p:spPr>
          <a:xfrm>
            <a:off x="2829489" y="1293588"/>
            <a:ext cx="223156" cy="2231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73">
            <a:extLst>
              <a:ext uri="{FF2B5EF4-FFF2-40B4-BE49-F238E27FC236}">
                <a16:creationId xmlns:a16="http://schemas.microsoft.com/office/drawing/2014/main" id="{C4C9BBFB-0FCA-4AB3-912B-B9DC567AA255}"/>
              </a:ext>
            </a:extLst>
          </p:cNvPr>
          <p:cNvSpPr/>
          <p:nvPr/>
        </p:nvSpPr>
        <p:spPr>
          <a:xfrm>
            <a:off x="8228803" y="3935188"/>
            <a:ext cx="223156" cy="2231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Rectangle 74">
            <a:extLst>
              <a:ext uri="{FF2B5EF4-FFF2-40B4-BE49-F238E27FC236}">
                <a16:creationId xmlns:a16="http://schemas.microsoft.com/office/drawing/2014/main" id="{99EF8B05-306C-4766-85EE-1507E9804BF1}"/>
              </a:ext>
            </a:extLst>
          </p:cNvPr>
          <p:cNvSpPr/>
          <p:nvPr/>
        </p:nvSpPr>
        <p:spPr>
          <a:xfrm>
            <a:off x="6581432" y="3028043"/>
            <a:ext cx="339271" cy="339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Rectangle 75">
            <a:extLst>
              <a:ext uri="{FF2B5EF4-FFF2-40B4-BE49-F238E27FC236}">
                <a16:creationId xmlns:a16="http://schemas.microsoft.com/office/drawing/2014/main" id="{D980DB86-497E-4585-A880-EB4CCCE2FB54}"/>
              </a:ext>
            </a:extLst>
          </p:cNvPr>
          <p:cNvSpPr/>
          <p:nvPr/>
        </p:nvSpPr>
        <p:spPr>
          <a:xfrm>
            <a:off x="6334689" y="3390902"/>
            <a:ext cx="223156" cy="2231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Rectangle 76">
            <a:extLst>
              <a:ext uri="{FF2B5EF4-FFF2-40B4-BE49-F238E27FC236}">
                <a16:creationId xmlns:a16="http://schemas.microsoft.com/office/drawing/2014/main" id="{51052B5B-846A-45E5-95E0-8B4D48D360C5}"/>
              </a:ext>
            </a:extLst>
          </p:cNvPr>
          <p:cNvSpPr/>
          <p:nvPr/>
        </p:nvSpPr>
        <p:spPr>
          <a:xfrm>
            <a:off x="8243318" y="3020784"/>
            <a:ext cx="339271" cy="339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Rectangle 77">
            <a:extLst>
              <a:ext uri="{FF2B5EF4-FFF2-40B4-BE49-F238E27FC236}">
                <a16:creationId xmlns:a16="http://schemas.microsoft.com/office/drawing/2014/main" id="{93B1192D-A76A-41D6-B2F6-83EC55D4BAA8}"/>
              </a:ext>
            </a:extLst>
          </p:cNvPr>
          <p:cNvSpPr/>
          <p:nvPr/>
        </p:nvSpPr>
        <p:spPr>
          <a:xfrm>
            <a:off x="7902232" y="2694217"/>
            <a:ext cx="223156" cy="2231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Rectangle 78">
            <a:extLst>
              <a:ext uri="{FF2B5EF4-FFF2-40B4-BE49-F238E27FC236}">
                <a16:creationId xmlns:a16="http://schemas.microsoft.com/office/drawing/2014/main" id="{3975B1FF-39EB-4C58-ADAC-1B1C03DFE728}"/>
              </a:ext>
            </a:extLst>
          </p:cNvPr>
          <p:cNvSpPr/>
          <p:nvPr/>
        </p:nvSpPr>
        <p:spPr>
          <a:xfrm>
            <a:off x="7024118" y="1787074"/>
            <a:ext cx="223156" cy="223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Rectangle 79">
            <a:extLst>
              <a:ext uri="{FF2B5EF4-FFF2-40B4-BE49-F238E27FC236}">
                <a16:creationId xmlns:a16="http://schemas.microsoft.com/office/drawing/2014/main" id="{A711FB3D-B169-41F3-8F68-B13E1BFD751D}"/>
              </a:ext>
            </a:extLst>
          </p:cNvPr>
          <p:cNvSpPr/>
          <p:nvPr/>
        </p:nvSpPr>
        <p:spPr>
          <a:xfrm>
            <a:off x="5492861" y="2955474"/>
            <a:ext cx="223156" cy="2231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Rectangle 80">
            <a:extLst>
              <a:ext uri="{FF2B5EF4-FFF2-40B4-BE49-F238E27FC236}">
                <a16:creationId xmlns:a16="http://schemas.microsoft.com/office/drawing/2014/main" id="{DD33C574-B19C-4FF2-805A-CF490427864B}"/>
              </a:ext>
            </a:extLst>
          </p:cNvPr>
          <p:cNvSpPr/>
          <p:nvPr/>
        </p:nvSpPr>
        <p:spPr>
          <a:xfrm>
            <a:off x="3671318" y="4094844"/>
            <a:ext cx="223156" cy="2231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 81">
            <a:extLst>
              <a:ext uri="{FF2B5EF4-FFF2-40B4-BE49-F238E27FC236}">
                <a16:creationId xmlns:a16="http://schemas.microsoft.com/office/drawing/2014/main" id="{85925E6B-0D6C-4DAF-814E-85A81187EAAE}"/>
              </a:ext>
            </a:extLst>
          </p:cNvPr>
          <p:cNvSpPr/>
          <p:nvPr/>
        </p:nvSpPr>
        <p:spPr>
          <a:xfrm>
            <a:off x="3961604" y="4414159"/>
            <a:ext cx="223156" cy="2231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Rectangle 82">
            <a:extLst>
              <a:ext uri="{FF2B5EF4-FFF2-40B4-BE49-F238E27FC236}">
                <a16:creationId xmlns:a16="http://schemas.microsoft.com/office/drawing/2014/main" id="{4CC3A2BD-1AC0-406F-95B2-D2D084673A2C}"/>
              </a:ext>
            </a:extLst>
          </p:cNvPr>
          <p:cNvSpPr/>
          <p:nvPr/>
        </p:nvSpPr>
        <p:spPr>
          <a:xfrm>
            <a:off x="3555204" y="4385128"/>
            <a:ext cx="339271" cy="3392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Rectangle 83">
            <a:extLst>
              <a:ext uri="{FF2B5EF4-FFF2-40B4-BE49-F238E27FC236}">
                <a16:creationId xmlns:a16="http://schemas.microsoft.com/office/drawing/2014/main" id="{AF0E6424-C46C-4B98-8832-46AC85ED3346}"/>
              </a:ext>
            </a:extLst>
          </p:cNvPr>
          <p:cNvSpPr/>
          <p:nvPr/>
        </p:nvSpPr>
        <p:spPr>
          <a:xfrm>
            <a:off x="3643086" y="3186794"/>
            <a:ext cx="244133" cy="2441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D0351DE0-7182-411C-B087-C3A7DC6702FD}"/>
              </a:ext>
            </a:extLst>
          </p:cNvPr>
          <p:cNvSpPr/>
          <p:nvPr/>
        </p:nvSpPr>
        <p:spPr>
          <a:xfrm>
            <a:off x="3611445" y="5689640"/>
            <a:ext cx="6470248" cy="584775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rgbClr val="00B0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Title 7">
            <a:extLst>
              <a:ext uri="{FF2B5EF4-FFF2-40B4-BE49-F238E27FC236}">
                <a16:creationId xmlns:a16="http://schemas.microsoft.com/office/drawing/2014/main" id="{0ECA3D75-29AF-4DF9-9B7F-122C36DE4456}"/>
              </a:ext>
            </a:extLst>
          </p:cNvPr>
          <p:cNvSpPr txBox="1">
            <a:spLocks/>
          </p:cNvSpPr>
          <p:nvPr/>
        </p:nvSpPr>
        <p:spPr>
          <a:xfrm>
            <a:off x="4489894" y="5692407"/>
            <a:ext cx="4688974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Dolor IRRUPTIVO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19163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F5BD0B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07211-0EA8-4AE6-B68B-0A9FDF2DE9BB}"/>
              </a:ext>
            </a:extLst>
          </p:cNvPr>
          <p:cNvSpPr txBox="1"/>
          <p:nvPr/>
        </p:nvSpPr>
        <p:spPr>
          <a:xfrm>
            <a:off x="2476870" y="1449213"/>
            <a:ext cx="771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+mj-lt"/>
              </a:rPr>
              <a:t>Características OPIOIDE</a:t>
            </a:r>
            <a:endParaRPr lang="id-ID" sz="36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CAA327-DCFC-4ED7-A93E-0037F88AC267}"/>
              </a:ext>
            </a:extLst>
          </p:cNvPr>
          <p:cNvCxnSpPr/>
          <p:nvPr/>
        </p:nvCxnSpPr>
        <p:spPr>
          <a:xfrm>
            <a:off x="5253184" y="2097975"/>
            <a:ext cx="1908000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1">
            <a:extLst>
              <a:ext uri="{FF2B5EF4-FFF2-40B4-BE49-F238E27FC236}">
                <a16:creationId xmlns:a16="http://schemas.microsoft.com/office/drawing/2014/main" id="{D736B22B-8AC5-411C-B482-8973763C5E70}"/>
              </a:ext>
            </a:extLst>
          </p:cNvPr>
          <p:cNvSpPr>
            <a:spLocks/>
          </p:cNvSpPr>
          <p:nvPr/>
        </p:nvSpPr>
        <p:spPr bwMode="auto">
          <a:xfrm>
            <a:off x="4202909" y="6189779"/>
            <a:ext cx="3678350" cy="668220"/>
          </a:xfrm>
          <a:custGeom>
            <a:avLst/>
            <a:gdLst>
              <a:gd name="T0" fmla="*/ 920 w 920"/>
              <a:gd name="T1" fmla="*/ 80 h 80"/>
              <a:gd name="T2" fmla="*/ 460 w 920"/>
              <a:gd name="T3" fmla="*/ 0 h 80"/>
              <a:gd name="T4" fmla="*/ 0 w 920"/>
              <a:gd name="T5" fmla="*/ 80 h 80"/>
              <a:gd name="T6" fmla="*/ 920 w 920"/>
              <a:gd name="T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0" h="80">
                <a:moveTo>
                  <a:pt x="920" y="80"/>
                </a:moveTo>
                <a:cubicBezTo>
                  <a:pt x="818" y="32"/>
                  <a:pt x="650" y="0"/>
                  <a:pt x="460" y="0"/>
                </a:cubicBezTo>
                <a:cubicBezTo>
                  <a:pt x="270" y="0"/>
                  <a:pt x="102" y="32"/>
                  <a:pt x="0" y="80"/>
                </a:cubicBezTo>
                <a:lnTo>
                  <a:pt x="920" y="8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cxnSp>
        <p:nvCxnSpPr>
          <p:cNvPr id="11" name="Elbow Connector 4">
            <a:extLst>
              <a:ext uri="{FF2B5EF4-FFF2-40B4-BE49-F238E27FC236}">
                <a16:creationId xmlns:a16="http://schemas.microsoft.com/office/drawing/2014/main" id="{687E83E7-953A-4EC8-AB16-3694CEDA9D7B}"/>
              </a:ext>
            </a:extLst>
          </p:cNvPr>
          <p:cNvCxnSpPr/>
          <p:nvPr/>
        </p:nvCxnSpPr>
        <p:spPr>
          <a:xfrm rot="5400000" flipH="1" flipV="1">
            <a:off x="5550467" y="4465527"/>
            <a:ext cx="2325920" cy="1174524"/>
          </a:xfrm>
          <a:prstGeom prst="bentConnector3">
            <a:avLst>
              <a:gd name="adj1" fmla="val 50000"/>
            </a:avLst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37">
            <a:extLst>
              <a:ext uri="{FF2B5EF4-FFF2-40B4-BE49-F238E27FC236}">
                <a16:creationId xmlns:a16="http://schemas.microsoft.com/office/drawing/2014/main" id="{E8A2F1B5-45F2-4642-BF1F-F13C6FD359A7}"/>
              </a:ext>
            </a:extLst>
          </p:cNvPr>
          <p:cNvCxnSpPr/>
          <p:nvPr/>
        </p:nvCxnSpPr>
        <p:spPr>
          <a:xfrm rot="16200000" flipV="1">
            <a:off x="3755571" y="4227286"/>
            <a:ext cx="2169888" cy="2133602"/>
          </a:xfrm>
          <a:prstGeom prst="bentConnector3">
            <a:avLst>
              <a:gd name="adj1" fmla="val 84114"/>
            </a:avLst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40">
            <a:extLst>
              <a:ext uri="{FF2B5EF4-FFF2-40B4-BE49-F238E27FC236}">
                <a16:creationId xmlns:a16="http://schemas.microsoft.com/office/drawing/2014/main" id="{2444C97F-C56C-49B0-A669-2A28DC69F9E6}"/>
              </a:ext>
            </a:extLst>
          </p:cNvPr>
          <p:cNvCxnSpPr/>
          <p:nvPr/>
        </p:nvCxnSpPr>
        <p:spPr>
          <a:xfrm rot="16200000" flipV="1">
            <a:off x="4137139" y="4832691"/>
            <a:ext cx="2525489" cy="581707"/>
          </a:xfrm>
          <a:prstGeom prst="bentConnector3">
            <a:avLst>
              <a:gd name="adj1" fmla="val 50000"/>
            </a:avLst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41">
            <a:extLst>
              <a:ext uri="{FF2B5EF4-FFF2-40B4-BE49-F238E27FC236}">
                <a16:creationId xmlns:a16="http://schemas.microsoft.com/office/drawing/2014/main" id="{21D37D04-553F-4391-A8C7-CEE1CE034BDB}"/>
              </a:ext>
            </a:extLst>
          </p:cNvPr>
          <p:cNvCxnSpPr/>
          <p:nvPr/>
        </p:nvCxnSpPr>
        <p:spPr>
          <a:xfrm rot="5400000" flipH="1" flipV="1">
            <a:off x="6314281" y="3694453"/>
            <a:ext cx="2721431" cy="2647727"/>
          </a:xfrm>
          <a:prstGeom prst="bentConnector3">
            <a:avLst>
              <a:gd name="adj1" fmla="val 65467"/>
            </a:avLst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1">
            <a:extLst>
              <a:ext uri="{FF2B5EF4-FFF2-40B4-BE49-F238E27FC236}">
                <a16:creationId xmlns:a16="http://schemas.microsoft.com/office/drawing/2014/main" id="{0DF30987-1349-4EE6-B9F6-6AAFB652155C}"/>
              </a:ext>
            </a:extLst>
          </p:cNvPr>
          <p:cNvSpPr/>
          <p:nvPr/>
        </p:nvSpPr>
        <p:spPr>
          <a:xfrm>
            <a:off x="2657246" y="3964215"/>
            <a:ext cx="1687171" cy="11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72">
            <a:extLst>
              <a:ext uri="{FF2B5EF4-FFF2-40B4-BE49-F238E27FC236}">
                <a16:creationId xmlns:a16="http://schemas.microsoft.com/office/drawing/2014/main" id="{C0E44E1E-4708-4134-8F7C-E2DBF85159CF}"/>
              </a:ext>
            </a:extLst>
          </p:cNvPr>
          <p:cNvSpPr/>
          <p:nvPr/>
        </p:nvSpPr>
        <p:spPr>
          <a:xfrm>
            <a:off x="8423726" y="2636159"/>
            <a:ext cx="1963957" cy="116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14310030-B5A1-481B-9B77-C43DE4CEB360}"/>
              </a:ext>
            </a:extLst>
          </p:cNvPr>
          <p:cNvSpPr/>
          <p:nvPr/>
        </p:nvSpPr>
        <p:spPr>
          <a:xfrm>
            <a:off x="4375832" y="2844800"/>
            <a:ext cx="1307646" cy="116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74">
            <a:extLst>
              <a:ext uri="{FF2B5EF4-FFF2-40B4-BE49-F238E27FC236}">
                <a16:creationId xmlns:a16="http://schemas.microsoft.com/office/drawing/2014/main" id="{2C47C2B4-AA71-41E2-B234-FC1486FCD222}"/>
              </a:ext>
            </a:extLst>
          </p:cNvPr>
          <p:cNvSpPr/>
          <p:nvPr/>
        </p:nvSpPr>
        <p:spPr>
          <a:xfrm>
            <a:off x="6478699" y="3047998"/>
            <a:ext cx="1403693" cy="1168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75">
            <a:extLst>
              <a:ext uri="{FF2B5EF4-FFF2-40B4-BE49-F238E27FC236}">
                <a16:creationId xmlns:a16="http://schemas.microsoft.com/office/drawing/2014/main" id="{C244F64D-B60E-44C6-BED6-D9C81F2787ED}"/>
              </a:ext>
            </a:extLst>
          </p:cNvPr>
          <p:cNvSpPr txBox="1"/>
          <p:nvPr/>
        </p:nvSpPr>
        <p:spPr>
          <a:xfrm>
            <a:off x="8518468" y="2780924"/>
            <a:ext cx="1820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Fácil administración y pocos EA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76">
            <a:extLst>
              <a:ext uri="{FF2B5EF4-FFF2-40B4-BE49-F238E27FC236}">
                <a16:creationId xmlns:a16="http://schemas.microsoft.com/office/drawing/2014/main" id="{5CEB8428-5903-4F44-B3C6-BD2D615D37AA}"/>
              </a:ext>
            </a:extLst>
          </p:cNvPr>
          <p:cNvSpPr txBox="1"/>
          <p:nvPr/>
        </p:nvSpPr>
        <p:spPr>
          <a:xfrm>
            <a:off x="4304810" y="3131374"/>
            <a:ext cx="146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Inicio rápido (≤10 min)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77">
            <a:extLst>
              <a:ext uri="{FF2B5EF4-FFF2-40B4-BE49-F238E27FC236}">
                <a16:creationId xmlns:a16="http://schemas.microsoft.com/office/drawing/2014/main" id="{0F4A5E9C-102D-4B8C-AA59-9E6461FAA88B}"/>
              </a:ext>
            </a:extLst>
          </p:cNvPr>
          <p:cNvSpPr txBox="1"/>
          <p:nvPr/>
        </p:nvSpPr>
        <p:spPr>
          <a:xfrm>
            <a:off x="6445113" y="3253820"/>
            <a:ext cx="1466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Efecto corta duración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(2 h)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98">
            <a:extLst>
              <a:ext uri="{FF2B5EF4-FFF2-40B4-BE49-F238E27FC236}">
                <a16:creationId xmlns:a16="http://schemas.microsoft.com/office/drawing/2014/main" id="{B2764292-2AB2-493B-99DD-31ADAEB27349}"/>
              </a:ext>
            </a:extLst>
          </p:cNvPr>
          <p:cNvSpPr txBox="1"/>
          <p:nvPr/>
        </p:nvSpPr>
        <p:spPr>
          <a:xfrm>
            <a:off x="2476870" y="4144185"/>
            <a:ext cx="201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Analgésico potente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+mj-lt"/>
              </a:rPr>
              <a:t>(3º escalón)</a:t>
            </a:r>
            <a:endParaRPr lang="id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99">
            <a:extLst>
              <a:ext uri="{FF2B5EF4-FFF2-40B4-BE49-F238E27FC236}">
                <a16:creationId xmlns:a16="http://schemas.microsoft.com/office/drawing/2014/main" id="{427F4906-3DB6-42F4-9818-E99BD4D67550}"/>
              </a:ext>
            </a:extLst>
          </p:cNvPr>
          <p:cNvSpPr/>
          <p:nvPr/>
        </p:nvSpPr>
        <p:spPr>
          <a:xfrm>
            <a:off x="4411546" y="4689929"/>
            <a:ext cx="448128" cy="4481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100">
            <a:extLst>
              <a:ext uri="{FF2B5EF4-FFF2-40B4-BE49-F238E27FC236}">
                <a16:creationId xmlns:a16="http://schemas.microsoft.com/office/drawing/2014/main" id="{61CB0AC0-D033-40FE-9860-6F7C670A6E0A}"/>
              </a:ext>
            </a:extLst>
          </p:cNvPr>
          <p:cNvSpPr/>
          <p:nvPr/>
        </p:nvSpPr>
        <p:spPr>
          <a:xfrm>
            <a:off x="4135775" y="5197930"/>
            <a:ext cx="223156" cy="2231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101">
            <a:extLst>
              <a:ext uri="{FF2B5EF4-FFF2-40B4-BE49-F238E27FC236}">
                <a16:creationId xmlns:a16="http://schemas.microsoft.com/office/drawing/2014/main" id="{ED4F60CF-C982-488F-ADC6-C25A491ABADB}"/>
              </a:ext>
            </a:extLst>
          </p:cNvPr>
          <p:cNvSpPr/>
          <p:nvPr/>
        </p:nvSpPr>
        <p:spPr>
          <a:xfrm>
            <a:off x="5714320" y="4044042"/>
            <a:ext cx="339271" cy="339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102">
            <a:extLst>
              <a:ext uri="{FF2B5EF4-FFF2-40B4-BE49-F238E27FC236}">
                <a16:creationId xmlns:a16="http://schemas.microsoft.com/office/drawing/2014/main" id="{458AC3AC-15EA-4B7C-BF68-75210C42A852}"/>
              </a:ext>
            </a:extLst>
          </p:cNvPr>
          <p:cNvSpPr/>
          <p:nvPr/>
        </p:nvSpPr>
        <p:spPr>
          <a:xfrm>
            <a:off x="5757865" y="3724731"/>
            <a:ext cx="223156" cy="2231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103">
            <a:extLst>
              <a:ext uri="{FF2B5EF4-FFF2-40B4-BE49-F238E27FC236}">
                <a16:creationId xmlns:a16="http://schemas.microsoft.com/office/drawing/2014/main" id="{9130C768-2FCE-449D-BEA9-565B547D01DB}"/>
              </a:ext>
            </a:extLst>
          </p:cNvPr>
          <p:cNvSpPr/>
          <p:nvPr/>
        </p:nvSpPr>
        <p:spPr>
          <a:xfrm>
            <a:off x="6254861" y="3049811"/>
            <a:ext cx="339271" cy="339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 104">
            <a:extLst>
              <a:ext uri="{FF2B5EF4-FFF2-40B4-BE49-F238E27FC236}">
                <a16:creationId xmlns:a16="http://schemas.microsoft.com/office/drawing/2014/main" id="{3606EF80-9E7C-48C3-88C5-52AEC9568665}"/>
              </a:ext>
            </a:extLst>
          </p:cNvPr>
          <p:cNvSpPr/>
          <p:nvPr/>
        </p:nvSpPr>
        <p:spPr>
          <a:xfrm>
            <a:off x="7916746" y="4232730"/>
            <a:ext cx="223156" cy="2231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105">
            <a:extLst>
              <a:ext uri="{FF2B5EF4-FFF2-40B4-BE49-F238E27FC236}">
                <a16:creationId xmlns:a16="http://schemas.microsoft.com/office/drawing/2014/main" id="{F4D5A2CF-3FD0-4477-8ADA-9938E99EEFEF}"/>
              </a:ext>
            </a:extLst>
          </p:cNvPr>
          <p:cNvSpPr/>
          <p:nvPr/>
        </p:nvSpPr>
        <p:spPr>
          <a:xfrm>
            <a:off x="8170747" y="3819072"/>
            <a:ext cx="223156" cy="2231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106">
            <a:extLst>
              <a:ext uri="{FF2B5EF4-FFF2-40B4-BE49-F238E27FC236}">
                <a16:creationId xmlns:a16="http://schemas.microsoft.com/office/drawing/2014/main" id="{2AEEF5DC-D0E6-4D42-B94F-E41FF41456C3}"/>
              </a:ext>
            </a:extLst>
          </p:cNvPr>
          <p:cNvSpPr/>
          <p:nvPr/>
        </p:nvSpPr>
        <p:spPr>
          <a:xfrm>
            <a:off x="9622176" y="4210959"/>
            <a:ext cx="223156" cy="2231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 107">
            <a:extLst>
              <a:ext uri="{FF2B5EF4-FFF2-40B4-BE49-F238E27FC236}">
                <a16:creationId xmlns:a16="http://schemas.microsoft.com/office/drawing/2014/main" id="{57877BC6-2903-4644-9D15-67F6A709EAC5}"/>
              </a:ext>
            </a:extLst>
          </p:cNvPr>
          <p:cNvSpPr/>
          <p:nvPr/>
        </p:nvSpPr>
        <p:spPr>
          <a:xfrm>
            <a:off x="9259319" y="3862614"/>
            <a:ext cx="339271" cy="3392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108">
            <a:extLst>
              <a:ext uri="{FF2B5EF4-FFF2-40B4-BE49-F238E27FC236}">
                <a16:creationId xmlns:a16="http://schemas.microsoft.com/office/drawing/2014/main" id="{CAF3DF9D-138F-4CE9-AF2E-415451E176DE}"/>
              </a:ext>
            </a:extLst>
          </p:cNvPr>
          <p:cNvSpPr/>
          <p:nvPr/>
        </p:nvSpPr>
        <p:spPr>
          <a:xfrm>
            <a:off x="7924003" y="2788559"/>
            <a:ext cx="223156" cy="2231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Rectangle 109">
            <a:extLst>
              <a:ext uri="{FF2B5EF4-FFF2-40B4-BE49-F238E27FC236}">
                <a16:creationId xmlns:a16="http://schemas.microsoft.com/office/drawing/2014/main" id="{5A62B390-DE87-4103-85EC-6B97520E3B04}"/>
              </a:ext>
            </a:extLst>
          </p:cNvPr>
          <p:cNvSpPr/>
          <p:nvPr/>
        </p:nvSpPr>
        <p:spPr>
          <a:xfrm>
            <a:off x="7510346" y="2621639"/>
            <a:ext cx="339271" cy="3392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ectangle 110">
            <a:extLst>
              <a:ext uri="{FF2B5EF4-FFF2-40B4-BE49-F238E27FC236}">
                <a16:creationId xmlns:a16="http://schemas.microsoft.com/office/drawing/2014/main" id="{0FBCE5E9-4B73-40F8-91BE-25A31FCB9BCB}"/>
              </a:ext>
            </a:extLst>
          </p:cNvPr>
          <p:cNvSpPr/>
          <p:nvPr/>
        </p:nvSpPr>
        <p:spPr>
          <a:xfrm>
            <a:off x="9658463" y="3536045"/>
            <a:ext cx="223156" cy="2231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Rectangle 111">
            <a:extLst>
              <a:ext uri="{FF2B5EF4-FFF2-40B4-BE49-F238E27FC236}">
                <a16:creationId xmlns:a16="http://schemas.microsoft.com/office/drawing/2014/main" id="{35562ED8-03C3-4BDE-8F84-CFFB222ADC6A}"/>
              </a:ext>
            </a:extLst>
          </p:cNvPr>
          <p:cNvSpPr/>
          <p:nvPr/>
        </p:nvSpPr>
        <p:spPr>
          <a:xfrm>
            <a:off x="4389775" y="5437416"/>
            <a:ext cx="223156" cy="2231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112">
            <a:extLst>
              <a:ext uri="{FF2B5EF4-FFF2-40B4-BE49-F238E27FC236}">
                <a16:creationId xmlns:a16="http://schemas.microsoft.com/office/drawing/2014/main" id="{A48DFDD4-9553-4F10-B11F-509D530ADB3E}"/>
              </a:ext>
            </a:extLst>
          </p:cNvPr>
          <p:cNvSpPr/>
          <p:nvPr/>
        </p:nvSpPr>
        <p:spPr>
          <a:xfrm>
            <a:off x="4212092" y="2861132"/>
            <a:ext cx="223156" cy="2231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Rectangle 113">
            <a:extLst>
              <a:ext uri="{FF2B5EF4-FFF2-40B4-BE49-F238E27FC236}">
                <a16:creationId xmlns:a16="http://schemas.microsoft.com/office/drawing/2014/main" id="{7F865CCE-A9D3-4301-926B-817A44B6A457}"/>
              </a:ext>
            </a:extLst>
          </p:cNvPr>
          <p:cNvSpPr/>
          <p:nvPr/>
        </p:nvSpPr>
        <p:spPr>
          <a:xfrm>
            <a:off x="3943578" y="3115132"/>
            <a:ext cx="223156" cy="223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Rectangle 114">
            <a:extLst>
              <a:ext uri="{FF2B5EF4-FFF2-40B4-BE49-F238E27FC236}">
                <a16:creationId xmlns:a16="http://schemas.microsoft.com/office/drawing/2014/main" id="{A658A423-2ED3-4214-A7D6-03656A9C5D38}"/>
              </a:ext>
            </a:extLst>
          </p:cNvPr>
          <p:cNvSpPr/>
          <p:nvPr/>
        </p:nvSpPr>
        <p:spPr>
          <a:xfrm>
            <a:off x="3192347" y="3659415"/>
            <a:ext cx="223156" cy="2231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Rectangle 115">
            <a:extLst>
              <a:ext uri="{FF2B5EF4-FFF2-40B4-BE49-F238E27FC236}">
                <a16:creationId xmlns:a16="http://schemas.microsoft.com/office/drawing/2014/main" id="{5A237B47-0771-4B5C-9C18-4F9B9B643F04}"/>
              </a:ext>
            </a:extLst>
          </p:cNvPr>
          <p:cNvSpPr/>
          <p:nvPr/>
        </p:nvSpPr>
        <p:spPr>
          <a:xfrm>
            <a:off x="2880289" y="3971472"/>
            <a:ext cx="223156" cy="223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490BBA4F-E292-440C-8CDE-ACF00C86A4D3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rgbClr val="00B0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Title 7">
            <a:extLst>
              <a:ext uri="{FF2B5EF4-FFF2-40B4-BE49-F238E27FC236}">
                <a16:creationId xmlns:a16="http://schemas.microsoft.com/office/drawing/2014/main" id="{30A3102C-46EC-4434-87BD-FBFB23182DE2}"/>
              </a:ext>
            </a:extLst>
          </p:cNvPr>
          <p:cNvSpPr txBox="1">
            <a:spLocks/>
          </p:cNvSpPr>
          <p:nvPr/>
        </p:nvSpPr>
        <p:spPr>
          <a:xfrm>
            <a:off x="4327705" y="531229"/>
            <a:ext cx="4688974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Dolor IRRUPTIVO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768114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6E832C-5F53-42FA-A541-FAEBF7806EC2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F5B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D5AA702-BD1F-43A5-B8AF-C84DA65C0AE6}"/>
              </a:ext>
            </a:extLst>
          </p:cNvPr>
          <p:cNvSpPr/>
          <p:nvPr/>
        </p:nvSpPr>
        <p:spPr>
          <a:xfrm>
            <a:off x="3449256" y="528462"/>
            <a:ext cx="6470248" cy="584775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rgbClr val="00B0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4BB7C9-8AA3-4A3E-8265-5D06843DEE69}"/>
              </a:ext>
            </a:extLst>
          </p:cNvPr>
          <p:cNvSpPr txBox="1">
            <a:spLocks/>
          </p:cNvSpPr>
          <p:nvPr/>
        </p:nvSpPr>
        <p:spPr>
          <a:xfrm>
            <a:off x="4327705" y="531229"/>
            <a:ext cx="4688974" cy="75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  <a:latin typeface="+mj-lt"/>
              </a:rPr>
              <a:t>Dolor IRRUPTIVO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F23B5A-9E53-4A54-8160-109670592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1" t="34109" r="3808" b="29923"/>
          <a:stretch/>
        </p:blipFill>
        <p:spPr>
          <a:xfrm>
            <a:off x="496685" y="2009552"/>
            <a:ext cx="11356737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857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7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97955" y="2890016"/>
            <a:ext cx="7596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ROTACIÓN DE OPIOIDES</a:t>
            </a:r>
            <a:endParaRPr kumimoji="0" lang="id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50" y="4837113"/>
            <a:ext cx="12192000" cy="2020887"/>
            <a:chOff x="6350" y="4837113"/>
            <a:chExt cx="12192000" cy="2020887"/>
          </a:xfrm>
        </p:grpSpPr>
        <p:sp>
          <p:nvSpPr>
            <p:cNvPr id="15" name="Rectangle 361"/>
            <p:cNvSpPr>
              <a:spLocks noChangeArrowheads="1"/>
            </p:cNvSpPr>
            <p:nvPr/>
          </p:nvSpPr>
          <p:spPr bwMode="auto">
            <a:xfrm flipH="1" flipV="1">
              <a:off x="12007850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362"/>
            <p:cNvSpPr>
              <a:spLocks noChangeArrowheads="1"/>
            </p:cNvSpPr>
            <p:nvPr/>
          </p:nvSpPr>
          <p:spPr bwMode="auto">
            <a:xfrm flipH="1" flipV="1">
              <a:off x="12007850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364"/>
            <p:cNvSpPr>
              <a:spLocks noChangeArrowheads="1"/>
            </p:cNvSpPr>
            <p:nvPr/>
          </p:nvSpPr>
          <p:spPr bwMode="auto">
            <a:xfrm flipH="1" flipV="1">
              <a:off x="12007850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365"/>
            <p:cNvSpPr>
              <a:spLocks noChangeArrowheads="1"/>
            </p:cNvSpPr>
            <p:nvPr/>
          </p:nvSpPr>
          <p:spPr bwMode="auto">
            <a:xfrm flipH="1" flipV="1">
              <a:off x="12007850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366"/>
            <p:cNvSpPr>
              <a:spLocks noChangeArrowheads="1"/>
            </p:cNvSpPr>
            <p:nvPr/>
          </p:nvSpPr>
          <p:spPr bwMode="auto">
            <a:xfrm flipH="1" flipV="1">
              <a:off x="12007850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373"/>
            <p:cNvSpPr>
              <a:spLocks noChangeArrowheads="1"/>
            </p:cNvSpPr>
            <p:nvPr/>
          </p:nvSpPr>
          <p:spPr bwMode="auto">
            <a:xfrm flipH="1" flipV="1">
              <a:off x="11693525" y="6665912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374"/>
            <p:cNvSpPr>
              <a:spLocks noChangeArrowheads="1"/>
            </p:cNvSpPr>
            <p:nvPr/>
          </p:nvSpPr>
          <p:spPr bwMode="auto">
            <a:xfrm flipH="1" flipV="1">
              <a:off x="11693525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381"/>
            <p:cNvSpPr>
              <a:spLocks noChangeArrowheads="1"/>
            </p:cNvSpPr>
            <p:nvPr/>
          </p:nvSpPr>
          <p:spPr bwMode="auto">
            <a:xfrm flipH="1" flipV="1">
              <a:off x="11376025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383"/>
            <p:cNvSpPr>
              <a:spLocks noChangeArrowheads="1"/>
            </p:cNvSpPr>
            <p:nvPr/>
          </p:nvSpPr>
          <p:spPr bwMode="auto">
            <a:xfrm flipH="1" flipV="1">
              <a:off x="11376025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84"/>
            <p:cNvSpPr>
              <a:spLocks noChangeArrowheads="1"/>
            </p:cNvSpPr>
            <p:nvPr/>
          </p:nvSpPr>
          <p:spPr bwMode="auto">
            <a:xfrm flipH="1" flipV="1">
              <a:off x="11376025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385"/>
            <p:cNvSpPr>
              <a:spLocks noChangeArrowheads="1"/>
            </p:cNvSpPr>
            <p:nvPr/>
          </p:nvSpPr>
          <p:spPr bwMode="auto">
            <a:xfrm flipH="1" flipV="1">
              <a:off x="11376025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92"/>
            <p:cNvSpPr>
              <a:spLocks noChangeArrowheads="1"/>
            </p:cNvSpPr>
            <p:nvPr/>
          </p:nvSpPr>
          <p:spPr bwMode="auto">
            <a:xfrm flipH="1" flipV="1">
              <a:off x="11058524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93"/>
            <p:cNvSpPr>
              <a:spLocks noChangeArrowheads="1"/>
            </p:cNvSpPr>
            <p:nvPr/>
          </p:nvSpPr>
          <p:spPr bwMode="auto">
            <a:xfrm flipH="1" flipV="1">
              <a:off x="11058524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394"/>
            <p:cNvSpPr>
              <a:spLocks noChangeArrowheads="1"/>
            </p:cNvSpPr>
            <p:nvPr/>
          </p:nvSpPr>
          <p:spPr bwMode="auto">
            <a:xfrm flipH="1" flipV="1">
              <a:off x="11058524" y="61452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95"/>
            <p:cNvSpPr>
              <a:spLocks noChangeArrowheads="1"/>
            </p:cNvSpPr>
            <p:nvPr/>
          </p:nvSpPr>
          <p:spPr bwMode="auto">
            <a:xfrm flipH="1" flipV="1">
              <a:off x="11058524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97"/>
            <p:cNvSpPr>
              <a:spLocks noChangeArrowheads="1"/>
            </p:cNvSpPr>
            <p:nvPr/>
          </p:nvSpPr>
          <p:spPr bwMode="auto">
            <a:xfrm flipH="1" flipV="1">
              <a:off x="11058524" y="5360987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98"/>
            <p:cNvSpPr>
              <a:spLocks noChangeArrowheads="1"/>
            </p:cNvSpPr>
            <p:nvPr/>
          </p:nvSpPr>
          <p:spPr bwMode="auto">
            <a:xfrm flipH="1" flipV="1">
              <a:off x="11058524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99"/>
            <p:cNvSpPr>
              <a:spLocks noChangeArrowheads="1"/>
            </p:cNvSpPr>
            <p:nvPr/>
          </p:nvSpPr>
          <p:spPr bwMode="auto">
            <a:xfrm flipH="1" flipV="1">
              <a:off x="11058524" y="48371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406"/>
            <p:cNvSpPr>
              <a:spLocks noChangeArrowheads="1"/>
            </p:cNvSpPr>
            <p:nvPr/>
          </p:nvSpPr>
          <p:spPr bwMode="auto">
            <a:xfrm flipH="1" flipV="1">
              <a:off x="10745787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407"/>
            <p:cNvSpPr>
              <a:spLocks noChangeArrowheads="1"/>
            </p:cNvSpPr>
            <p:nvPr/>
          </p:nvSpPr>
          <p:spPr bwMode="auto">
            <a:xfrm flipH="1" flipV="1">
              <a:off x="10745787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409"/>
            <p:cNvSpPr>
              <a:spLocks noChangeArrowheads="1"/>
            </p:cNvSpPr>
            <p:nvPr/>
          </p:nvSpPr>
          <p:spPr bwMode="auto">
            <a:xfrm flipH="1" flipV="1">
              <a:off x="10745787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416"/>
            <p:cNvSpPr>
              <a:spLocks noChangeArrowheads="1"/>
            </p:cNvSpPr>
            <p:nvPr/>
          </p:nvSpPr>
          <p:spPr bwMode="auto">
            <a:xfrm flipH="1" flipV="1">
              <a:off x="10428287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17"/>
            <p:cNvSpPr>
              <a:spLocks noChangeArrowheads="1"/>
            </p:cNvSpPr>
            <p:nvPr/>
          </p:nvSpPr>
          <p:spPr bwMode="auto">
            <a:xfrm flipH="1" flipV="1">
              <a:off x="10428287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8"/>
            <p:cNvSpPr>
              <a:spLocks noChangeArrowheads="1"/>
            </p:cNvSpPr>
            <p:nvPr/>
          </p:nvSpPr>
          <p:spPr bwMode="auto">
            <a:xfrm flipH="1" flipV="1">
              <a:off x="10428287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20"/>
            <p:cNvSpPr>
              <a:spLocks noChangeArrowheads="1"/>
            </p:cNvSpPr>
            <p:nvPr/>
          </p:nvSpPr>
          <p:spPr bwMode="auto">
            <a:xfrm flipH="1" flipV="1">
              <a:off x="10428287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27"/>
            <p:cNvSpPr>
              <a:spLocks noChangeArrowheads="1"/>
            </p:cNvSpPr>
            <p:nvPr/>
          </p:nvSpPr>
          <p:spPr bwMode="auto">
            <a:xfrm flipH="1" flipV="1">
              <a:off x="10113962" y="6665912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28"/>
            <p:cNvSpPr>
              <a:spLocks noChangeArrowheads="1"/>
            </p:cNvSpPr>
            <p:nvPr/>
          </p:nvSpPr>
          <p:spPr bwMode="auto">
            <a:xfrm flipH="1" flipV="1">
              <a:off x="10113962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35"/>
            <p:cNvSpPr>
              <a:spLocks noChangeArrowheads="1"/>
            </p:cNvSpPr>
            <p:nvPr/>
          </p:nvSpPr>
          <p:spPr bwMode="auto">
            <a:xfrm flipH="1" flipV="1">
              <a:off x="9796462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37"/>
            <p:cNvSpPr>
              <a:spLocks noChangeArrowheads="1"/>
            </p:cNvSpPr>
            <p:nvPr/>
          </p:nvSpPr>
          <p:spPr bwMode="auto">
            <a:xfrm flipH="1" flipV="1">
              <a:off x="9796462" y="61452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38"/>
            <p:cNvSpPr>
              <a:spLocks noChangeArrowheads="1"/>
            </p:cNvSpPr>
            <p:nvPr/>
          </p:nvSpPr>
          <p:spPr bwMode="auto">
            <a:xfrm flipH="1" flipV="1">
              <a:off x="9796462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440"/>
            <p:cNvSpPr>
              <a:spLocks noChangeArrowheads="1"/>
            </p:cNvSpPr>
            <p:nvPr/>
          </p:nvSpPr>
          <p:spPr bwMode="auto">
            <a:xfrm flipH="1" flipV="1">
              <a:off x="9796462" y="5360987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441"/>
            <p:cNvSpPr>
              <a:spLocks noChangeArrowheads="1"/>
            </p:cNvSpPr>
            <p:nvPr/>
          </p:nvSpPr>
          <p:spPr bwMode="auto">
            <a:xfrm flipH="1" flipV="1">
              <a:off x="9796462" y="5099050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448"/>
            <p:cNvSpPr>
              <a:spLocks noChangeArrowheads="1"/>
            </p:cNvSpPr>
            <p:nvPr/>
          </p:nvSpPr>
          <p:spPr bwMode="auto">
            <a:xfrm flipH="1" flipV="1">
              <a:off x="9480550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449"/>
            <p:cNvSpPr>
              <a:spLocks noChangeArrowheads="1"/>
            </p:cNvSpPr>
            <p:nvPr/>
          </p:nvSpPr>
          <p:spPr bwMode="auto">
            <a:xfrm flipH="1" flipV="1">
              <a:off x="9480550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451"/>
            <p:cNvSpPr>
              <a:spLocks noChangeArrowheads="1"/>
            </p:cNvSpPr>
            <p:nvPr/>
          </p:nvSpPr>
          <p:spPr bwMode="auto">
            <a:xfrm flipH="1" flipV="1">
              <a:off x="9480550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459"/>
            <p:cNvSpPr>
              <a:spLocks noChangeArrowheads="1"/>
            </p:cNvSpPr>
            <p:nvPr/>
          </p:nvSpPr>
          <p:spPr bwMode="auto">
            <a:xfrm flipH="1" flipV="1">
              <a:off x="9166225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460"/>
            <p:cNvSpPr>
              <a:spLocks noChangeArrowheads="1"/>
            </p:cNvSpPr>
            <p:nvPr/>
          </p:nvSpPr>
          <p:spPr bwMode="auto">
            <a:xfrm flipH="1" flipV="1">
              <a:off x="9166225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461"/>
            <p:cNvSpPr>
              <a:spLocks noChangeArrowheads="1"/>
            </p:cNvSpPr>
            <p:nvPr/>
          </p:nvSpPr>
          <p:spPr bwMode="auto">
            <a:xfrm flipH="1" flipV="1">
              <a:off x="9166225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468"/>
            <p:cNvSpPr>
              <a:spLocks noChangeArrowheads="1"/>
            </p:cNvSpPr>
            <p:nvPr/>
          </p:nvSpPr>
          <p:spPr bwMode="auto">
            <a:xfrm flipH="1" flipV="1">
              <a:off x="8848725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469"/>
            <p:cNvSpPr>
              <a:spLocks noChangeArrowheads="1"/>
            </p:cNvSpPr>
            <p:nvPr/>
          </p:nvSpPr>
          <p:spPr bwMode="auto">
            <a:xfrm flipH="1" flipV="1">
              <a:off x="8848725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471"/>
            <p:cNvSpPr>
              <a:spLocks noChangeArrowheads="1"/>
            </p:cNvSpPr>
            <p:nvPr/>
          </p:nvSpPr>
          <p:spPr bwMode="auto">
            <a:xfrm flipH="1" flipV="1">
              <a:off x="8848725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472"/>
            <p:cNvSpPr>
              <a:spLocks noChangeArrowheads="1"/>
            </p:cNvSpPr>
            <p:nvPr/>
          </p:nvSpPr>
          <p:spPr bwMode="auto">
            <a:xfrm flipH="1" flipV="1">
              <a:off x="8848725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479"/>
            <p:cNvSpPr>
              <a:spLocks noChangeArrowheads="1"/>
            </p:cNvSpPr>
            <p:nvPr/>
          </p:nvSpPr>
          <p:spPr bwMode="auto">
            <a:xfrm flipH="1" flipV="1">
              <a:off x="8534400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480"/>
            <p:cNvSpPr>
              <a:spLocks noChangeArrowheads="1"/>
            </p:cNvSpPr>
            <p:nvPr/>
          </p:nvSpPr>
          <p:spPr bwMode="auto">
            <a:xfrm flipH="1" flipV="1">
              <a:off x="8534400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481"/>
            <p:cNvSpPr>
              <a:spLocks noChangeArrowheads="1"/>
            </p:cNvSpPr>
            <p:nvPr/>
          </p:nvSpPr>
          <p:spPr bwMode="auto">
            <a:xfrm flipH="1" flipV="1">
              <a:off x="8534400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482"/>
            <p:cNvSpPr>
              <a:spLocks noChangeArrowheads="1"/>
            </p:cNvSpPr>
            <p:nvPr/>
          </p:nvSpPr>
          <p:spPr bwMode="auto">
            <a:xfrm flipH="1" flipV="1">
              <a:off x="8534400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483"/>
            <p:cNvSpPr>
              <a:spLocks noChangeArrowheads="1"/>
            </p:cNvSpPr>
            <p:nvPr/>
          </p:nvSpPr>
          <p:spPr bwMode="auto">
            <a:xfrm flipH="1" flipV="1">
              <a:off x="8534400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484"/>
            <p:cNvSpPr>
              <a:spLocks noChangeArrowheads="1"/>
            </p:cNvSpPr>
            <p:nvPr/>
          </p:nvSpPr>
          <p:spPr bwMode="auto">
            <a:xfrm flipH="1" flipV="1">
              <a:off x="8534400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485"/>
            <p:cNvSpPr>
              <a:spLocks noChangeArrowheads="1"/>
            </p:cNvSpPr>
            <p:nvPr/>
          </p:nvSpPr>
          <p:spPr bwMode="auto">
            <a:xfrm flipH="1" flipV="1">
              <a:off x="8534400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492"/>
            <p:cNvSpPr>
              <a:spLocks noChangeArrowheads="1"/>
            </p:cNvSpPr>
            <p:nvPr/>
          </p:nvSpPr>
          <p:spPr bwMode="auto">
            <a:xfrm flipH="1" flipV="1">
              <a:off x="8216899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493"/>
            <p:cNvSpPr>
              <a:spLocks noChangeArrowheads="1"/>
            </p:cNvSpPr>
            <p:nvPr/>
          </p:nvSpPr>
          <p:spPr bwMode="auto">
            <a:xfrm flipH="1" flipV="1">
              <a:off x="8216899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501"/>
            <p:cNvSpPr>
              <a:spLocks noChangeArrowheads="1"/>
            </p:cNvSpPr>
            <p:nvPr/>
          </p:nvSpPr>
          <p:spPr bwMode="auto">
            <a:xfrm flipH="1" flipV="1">
              <a:off x="7904162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502"/>
            <p:cNvSpPr>
              <a:spLocks noChangeArrowheads="1"/>
            </p:cNvSpPr>
            <p:nvPr/>
          </p:nvSpPr>
          <p:spPr bwMode="auto">
            <a:xfrm flipH="1" flipV="1">
              <a:off x="7904162" y="6145213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503"/>
            <p:cNvSpPr>
              <a:spLocks noChangeArrowheads="1"/>
            </p:cNvSpPr>
            <p:nvPr/>
          </p:nvSpPr>
          <p:spPr bwMode="auto">
            <a:xfrm flipH="1" flipV="1">
              <a:off x="7904162" y="5883275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510"/>
            <p:cNvSpPr>
              <a:spLocks noChangeArrowheads="1"/>
            </p:cNvSpPr>
            <p:nvPr/>
          </p:nvSpPr>
          <p:spPr bwMode="auto">
            <a:xfrm flipH="1" flipV="1">
              <a:off x="758666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511"/>
            <p:cNvSpPr>
              <a:spLocks noChangeArrowheads="1"/>
            </p:cNvSpPr>
            <p:nvPr/>
          </p:nvSpPr>
          <p:spPr bwMode="auto">
            <a:xfrm flipH="1" flipV="1">
              <a:off x="7586662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519"/>
            <p:cNvSpPr>
              <a:spLocks noChangeArrowheads="1"/>
            </p:cNvSpPr>
            <p:nvPr/>
          </p:nvSpPr>
          <p:spPr bwMode="auto">
            <a:xfrm flipH="1" flipV="1">
              <a:off x="726916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520"/>
            <p:cNvSpPr>
              <a:spLocks noChangeArrowheads="1"/>
            </p:cNvSpPr>
            <p:nvPr/>
          </p:nvSpPr>
          <p:spPr bwMode="auto">
            <a:xfrm flipH="1" flipV="1">
              <a:off x="7269162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521"/>
            <p:cNvSpPr>
              <a:spLocks noChangeArrowheads="1"/>
            </p:cNvSpPr>
            <p:nvPr/>
          </p:nvSpPr>
          <p:spPr bwMode="auto">
            <a:xfrm flipH="1" flipV="1">
              <a:off x="7269162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522"/>
            <p:cNvSpPr>
              <a:spLocks noChangeArrowheads="1"/>
            </p:cNvSpPr>
            <p:nvPr/>
          </p:nvSpPr>
          <p:spPr bwMode="auto">
            <a:xfrm flipH="1" flipV="1">
              <a:off x="7269162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523"/>
            <p:cNvSpPr>
              <a:spLocks noChangeArrowheads="1"/>
            </p:cNvSpPr>
            <p:nvPr/>
          </p:nvSpPr>
          <p:spPr bwMode="auto">
            <a:xfrm flipH="1" flipV="1">
              <a:off x="7269162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531"/>
            <p:cNvSpPr>
              <a:spLocks noChangeArrowheads="1"/>
            </p:cNvSpPr>
            <p:nvPr/>
          </p:nvSpPr>
          <p:spPr bwMode="auto">
            <a:xfrm flipH="1" flipV="1">
              <a:off x="6954837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533"/>
            <p:cNvSpPr>
              <a:spLocks noChangeArrowheads="1"/>
            </p:cNvSpPr>
            <p:nvPr/>
          </p:nvSpPr>
          <p:spPr bwMode="auto">
            <a:xfrm flipH="1" flipV="1">
              <a:off x="6954837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534"/>
            <p:cNvSpPr>
              <a:spLocks noChangeArrowheads="1"/>
            </p:cNvSpPr>
            <p:nvPr/>
          </p:nvSpPr>
          <p:spPr bwMode="auto">
            <a:xfrm flipH="1" flipV="1">
              <a:off x="6954837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541"/>
            <p:cNvSpPr>
              <a:spLocks noChangeArrowheads="1"/>
            </p:cNvSpPr>
            <p:nvPr/>
          </p:nvSpPr>
          <p:spPr bwMode="auto">
            <a:xfrm flipH="1" flipV="1">
              <a:off x="6637337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542"/>
            <p:cNvSpPr>
              <a:spLocks noChangeArrowheads="1"/>
            </p:cNvSpPr>
            <p:nvPr/>
          </p:nvSpPr>
          <p:spPr bwMode="auto">
            <a:xfrm flipH="1" flipV="1">
              <a:off x="6637337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543"/>
            <p:cNvSpPr>
              <a:spLocks noChangeArrowheads="1"/>
            </p:cNvSpPr>
            <p:nvPr/>
          </p:nvSpPr>
          <p:spPr bwMode="auto">
            <a:xfrm flipH="1" flipV="1">
              <a:off x="6637337" y="61452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544"/>
            <p:cNvSpPr>
              <a:spLocks noChangeArrowheads="1"/>
            </p:cNvSpPr>
            <p:nvPr/>
          </p:nvSpPr>
          <p:spPr bwMode="auto">
            <a:xfrm flipH="1" flipV="1">
              <a:off x="6637337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552"/>
            <p:cNvSpPr>
              <a:spLocks noChangeArrowheads="1"/>
            </p:cNvSpPr>
            <p:nvPr/>
          </p:nvSpPr>
          <p:spPr bwMode="auto">
            <a:xfrm flipH="1" flipV="1">
              <a:off x="6324600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564"/>
            <p:cNvSpPr>
              <a:spLocks noChangeArrowheads="1"/>
            </p:cNvSpPr>
            <p:nvPr/>
          </p:nvSpPr>
          <p:spPr bwMode="auto">
            <a:xfrm flipH="1" flipV="1">
              <a:off x="6007100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565"/>
            <p:cNvSpPr>
              <a:spLocks noChangeArrowheads="1"/>
            </p:cNvSpPr>
            <p:nvPr/>
          </p:nvSpPr>
          <p:spPr bwMode="auto">
            <a:xfrm flipH="1" flipV="1">
              <a:off x="6007100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566"/>
            <p:cNvSpPr>
              <a:spLocks noChangeArrowheads="1"/>
            </p:cNvSpPr>
            <p:nvPr/>
          </p:nvSpPr>
          <p:spPr bwMode="auto">
            <a:xfrm flipH="1" flipV="1">
              <a:off x="6007100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573"/>
            <p:cNvSpPr>
              <a:spLocks noChangeArrowheads="1"/>
            </p:cNvSpPr>
            <p:nvPr/>
          </p:nvSpPr>
          <p:spPr bwMode="auto">
            <a:xfrm flipH="1" flipV="1">
              <a:off x="5689600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574"/>
            <p:cNvSpPr>
              <a:spLocks noChangeArrowheads="1"/>
            </p:cNvSpPr>
            <p:nvPr/>
          </p:nvSpPr>
          <p:spPr bwMode="auto">
            <a:xfrm flipH="1" flipV="1">
              <a:off x="5689600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575"/>
            <p:cNvSpPr>
              <a:spLocks noChangeArrowheads="1"/>
            </p:cNvSpPr>
            <p:nvPr/>
          </p:nvSpPr>
          <p:spPr bwMode="auto">
            <a:xfrm flipH="1" flipV="1">
              <a:off x="5689600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582"/>
            <p:cNvSpPr>
              <a:spLocks noChangeArrowheads="1"/>
            </p:cNvSpPr>
            <p:nvPr/>
          </p:nvSpPr>
          <p:spPr bwMode="auto">
            <a:xfrm flipH="1" flipV="1">
              <a:off x="5375274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583"/>
            <p:cNvSpPr>
              <a:spLocks noChangeArrowheads="1"/>
            </p:cNvSpPr>
            <p:nvPr/>
          </p:nvSpPr>
          <p:spPr bwMode="auto">
            <a:xfrm flipH="1" flipV="1">
              <a:off x="5375274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584"/>
            <p:cNvSpPr>
              <a:spLocks noChangeArrowheads="1"/>
            </p:cNvSpPr>
            <p:nvPr/>
          </p:nvSpPr>
          <p:spPr bwMode="auto">
            <a:xfrm flipH="1" flipV="1">
              <a:off x="5375274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586"/>
            <p:cNvSpPr>
              <a:spLocks noChangeArrowheads="1"/>
            </p:cNvSpPr>
            <p:nvPr/>
          </p:nvSpPr>
          <p:spPr bwMode="auto">
            <a:xfrm flipH="1" flipV="1">
              <a:off x="5375274" y="5621338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594"/>
            <p:cNvSpPr>
              <a:spLocks noChangeArrowheads="1"/>
            </p:cNvSpPr>
            <p:nvPr/>
          </p:nvSpPr>
          <p:spPr bwMode="auto">
            <a:xfrm flipH="1" flipV="1">
              <a:off x="5059362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596"/>
            <p:cNvSpPr>
              <a:spLocks noChangeArrowheads="1"/>
            </p:cNvSpPr>
            <p:nvPr/>
          </p:nvSpPr>
          <p:spPr bwMode="auto">
            <a:xfrm flipH="1" flipV="1">
              <a:off x="5059362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597"/>
            <p:cNvSpPr>
              <a:spLocks noChangeArrowheads="1"/>
            </p:cNvSpPr>
            <p:nvPr/>
          </p:nvSpPr>
          <p:spPr bwMode="auto">
            <a:xfrm flipH="1" flipV="1">
              <a:off x="5059362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604"/>
            <p:cNvSpPr>
              <a:spLocks noChangeArrowheads="1"/>
            </p:cNvSpPr>
            <p:nvPr/>
          </p:nvSpPr>
          <p:spPr bwMode="auto">
            <a:xfrm flipH="1" flipV="1">
              <a:off x="4745037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605"/>
            <p:cNvSpPr>
              <a:spLocks noChangeArrowheads="1"/>
            </p:cNvSpPr>
            <p:nvPr/>
          </p:nvSpPr>
          <p:spPr bwMode="auto">
            <a:xfrm flipH="1" flipV="1">
              <a:off x="4745037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606"/>
            <p:cNvSpPr>
              <a:spLocks noChangeArrowheads="1"/>
            </p:cNvSpPr>
            <p:nvPr/>
          </p:nvSpPr>
          <p:spPr bwMode="auto">
            <a:xfrm flipH="1" flipV="1">
              <a:off x="4745037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614"/>
            <p:cNvSpPr>
              <a:spLocks noChangeArrowheads="1"/>
            </p:cNvSpPr>
            <p:nvPr/>
          </p:nvSpPr>
          <p:spPr bwMode="auto">
            <a:xfrm flipH="1" flipV="1">
              <a:off x="4427537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615"/>
            <p:cNvSpPr>
              <a:spLocks noChangeArrowheads="1"/>
            </p:cNvSpPr>
            <p:nvPr/>
          </p:nvSpPr>
          <p:spPr bwMode="auto">
            <a:xfrm flipH="1" flipV="1">
              <a:off x="4427537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616"/>
            <p:cNvSpPr>
              <a:spLocks noChangeArrowheads="1"/>
            </p:cNvSpPr>
            <p:nvPr/>
          </p:nvSpPr>
          <p:spPr bwMode="auto">
            <a:xfrm flipH="1" flipV="1">
              <a:off x="4427537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625"/>
            <p:cNvSpPr>
              <a:spLocks noChangeArrowheads="1"/>
            </p:cNvSpPr>
            <p:nvPr/>
          </p:nvSpPr>
          <p:spPr bwMode="auto">
            <a:xfrm flipH="1" flipV="1">
              <a:off x="4113212" y="6665912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Rectangle 626"/>
            <p:cNvSpPr>
              <a:spLocks noChangeArrowheads="1"/>
            </p:cNvSpPr>
            <p:nvPr/>
          </p:nvSpPr>
          <p:spPr bwMode="auto">
            <a:xfrm flipH="1" flipV="1">
              <a:off x="4113212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628"/>
            <p:cNvSpPr>
              <a:spLocks noChangeArrowheads="1"/>
            </p:cNvSpPr>
            <p:nvPr/>
          </p:nvSpPr>
          <p:spPr bwMode="auto">
            <a:xfrm flipH="1" flipV="1">
              <a:off x="4113212" y="5883275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635"/>
            <p:cNvSpPr>
              <a:spLocks noChangeArrowheads="1"/>
            </p:cNvSpPr>
            <p:nvPr/>
          </p:nvSpPr>
          <p:spPr bwMode="auto">
            <a:xfrm flipH="1" flipV="1">
              <a:off x="3795712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Rectangle 636"/>
            <p:cNvSpPr>
              <a:spLocks noChangeArrowheads="1"/>
            </p:cNvSpPr>
            <p:nvPr/>
          </p:nvSpPr>
          <p:spPr bwMode="auto">
            <a:xfrm flipH="1" flipV="1">
              <a:off x="3795712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643"/>
            <p:cNvSpPr>
              <a:spLocks noChangeArrowheads="1"/>
            </p:cNvSpPr>
            <p:nvPr/>
          </p:nvSpPr>
          <p:spPr bwMode="auto">
            <a:xfrm flipH="1" flipV="1">
              <a:off x="3479800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644"/>
            <p:cNvSpPr>
              <a:spLocks noChangeArrowheads="1"/>
            </p:cNvSpPr>
            <p:nvPr/>
          </p:nvSpPr>
          <p:spPr bwMode="auto">
            <a:xfrm flipH="1" flipV="1">
              <a:off x="3479800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645"/>
            <p:cNvSpPr>
              <a:spLocks noChangeArrowheads="1"/>
            </p:cNvSpPr>
            <p:nvPr/>
          </p:nvSpPr>
          <p:spPr bwMode="auto">
            <a:xfrm flipH="1" flipV="1">
              <a:off x="3479800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646"/>
            <p:cNvSpPr>
              <a:spLocks noChangeArrowheads="1"/>
            </p:cNvSpPr>
            <p:nvPr/>
          </p:nvSpPr>
          <p:spPr bwMode="auto">
            <a:xfrm flipH="1" flipV="1">
              <a:off x="3479800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653"/>
            <p:cNvSpPr>
              <a:spLocks noChangeArrowheads="1"/>
            </p:cNvSpPr>
            <p:nvPr/>
          </p:nvSpPr>
          <p:spPr bwMode="auto">
            <a:xfrm flipH="1" flipV="1">
              <a:off x="3165475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655"/>
            <p:cNvSpPr>
              <a:spLocks noChangeArrowheads="1"/>
            </p:cNvSpPr>
            <p:nvPr/>
          </p:nvSpPr>
          <p:spPr bwMode="auto">
            <a:xfrm flipH="1" flipV="1">
              <a:off x="3165475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Rectangle 656"/>
            <p:cNvSpPr>
              <a:spLocks noChangeArrowheads="1"/>
            </p:cNvSpPr>
            <p:nvPr/>
          </p:nvSpPr>
          <p:spPr bwMode="auto">
            <a:xfrm flipH="1" flipV="1">
              <a:off x="3165475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658"/>
            <p:cNvSpPr>
              <a:spLocks noChangeArrowheads="1"/>
            </p:cNvSpPr>
            <p:nvPr/>
          </p:nvSpPr>
          <p:spPr bwMode="auto">
            <a:xfrm flipH="1" flipV="1">
              <a:off x="3165475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659"/>
            <p:cNvSpPr>
              <a:spLocks noChangeArrowheads="1"/>
            </p:cNvSpPr>
            <p:nvPr/>
          </p:nvSpPr>
          <p:spPr bwMode="auto">
            <a:xfrm flipH="1" flipV="1">
              <a:off x="3165475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ectangle 666"/>
            <p:cNvSpPr>
              <a:spLocks noChangeArrowheads="1"/>
            </p:cNvSpPr>
            <p:nvPr/>
          </p:nvSpPr>
          <p:spPr bwMode="auto">
            <a:xfrm flipH="1" flipV="1">
              <a:off x="2847975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ectangle 667"/>
            <p:cNvSpPr>
              <a:spLocks noChangeArrowheads="1"/>
            </p:cNvSpPr>
            <p:nvPr/>
          </p:nvSpPr>
          <p:spPr bwMode="auto">
            <a:xfrm flipH="1" flipV="1">
              <a:off x="2847975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668"/>
            <p:cNvSpPr>
              <a:spLocks noChangeArrowheads="1"/>
            </p:cNvSpPr>
            <p:nvPr/>
          </p:nvSpPr>
          <p:spPr bwMode="auto">
            <a:xfrm flipH="1" flipV="1">
              <a:off x="2847975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669"/>
            <p:cNvSpPr>
              <a:spLocks noChangeArrowheads="1"/>
            </p:cNvSpPr>
            <p:nvPr/>
          </p:nvSpPr>
          <p:spPr bwMode="auto">
            <a:xfrm flipH="1" flipV="1">
              <a:off x="2847975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670"/>
            <p:cNvSpPr>
              <a:spLocks noChangeArrowheads="1"/>
            </p:cNvSpPr>
            <p:nvPr/>
          </p:nvSpPr>
          <p:spPr bwMode="auto">
            <a:xfrm flipH="1" flipV="1">
              <a:off x="2847975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671"/>
            <p:cNvSpPr>
              <a:spLocks noChangeArrowheads="1"/>
            </p:cNvSpPr>
            <p:nvPr/>
          </p:nvSpPr>
          <p:spPr bwMode="auto">
            <a:xfrm flipH="1" flipV="1">
              <a:off x="2847975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678"/>
            <p:cNvSpPr>
              <a:spLocks noChangeArrowheads="1"/>
            </p:cNvSpPr>
            <p:nvPr/>
          </p:nvSpPr>
          <p:spPr bwMode="auto">
            <a:xfrm flipH="1" flipV="1">
              <a:off x="2533649" y="6665912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Rectangle 679"/>
            <p:cNvSpPr>
              <a:spLocks noChangeArrowheads="1"/>
            </p:cNvSpPr>
            <p:nvPr/>
          </p:nvSpPr>
          <p:spPr bwMode="auto">
            <a:xfrm flipH="1" flipV="1">
              <a:off x="2533649" y="6403975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Rectangle 681"/>
            <p:cNvSpPr>
              <a:spLocks noChangeArrowheads="1"/>
            </p:cNvSpPr>
            <p:nvPr/>
          </p:nvSpPr>
          <p:spPr bwMode="auto">
            <a:xfrm flipH="1" flipV="1">
              <a:off x="2533649" y="5883275"/>
              <a:ext cx="188913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Rectangle 682"/>
            <p:cNvSpPr>
              <a:spLocks noChangeArrowheads="1"/>
            </p:cNvSpPr>
            <p:nvPr/>
          </p:nvSpPr>
          <p:spPr bwMode="auto">
            <a:xfrm flipH="1" flipV="1">
              <a:off x="2533649" y="5621338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ectangle 683"/>
            <p:cNvSpPr>
              <a:spLocks noChangeArrowheads="1"/>
            </p:cNvSpPr>
            <p:nvPr/>
          </p:nvSpPr>
          <p:spPr bwMode="auto">
            <a:xfrm flipH="1" flipV="1">
              <a:off x="2533649" y="5360987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Rectangle 684"/>
            <p:cNvSpPr>
              <a:spLocks noChangeArrowheads="1"/>
            </p:cNvSpPr>
            <p:nvPr/>
          </p:nvSpPr>
          <p:spPr bwMode="auto">
            <a:xfrm flipH="1" flipV="1">
              <a:off x="2533649" y="5099050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Rectangle 685"/>
            <p:cNvSpPr>
              <a:spLocks noChangeArrowheads="1"/>
            </p:cNvSpPr>
            <p:nvPr/>
          </p:nvSpPr>
          <p:spPr bwMode="auto">
            <a:xfrm flipH="1" flipV="1">
              <a:off x="2533649" y="4837113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Rectangle 692"/>
            <p:cNvSpPr>
              <a:spLocks noChangeArrowheads="1"/>
            </p:cNvSpPr>
            <p:nvPr/>
          </p:nvSpPr>
          <p:spPr bwMode="auto">
            <a:xfrm flipH="1" flipV="1">
              <a:off x="2216149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 693"/>
            <p:cNvSpPr>
              <a:spLocks noChangeArrowheads="1"/>
            </p:cNvSpPr>
            <p:nvPr/>
          </p:nvSpPr>
          <p:spPr bwMode="auto">
            <a:xfrm flipH="1" flipV="1">
              <a:off x="2216149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Rectangle 694"/>
            <p:cNvSpPr>
              <a:spLocks noChangeArrowheads="1"/>
            </p:cNvSpPr>
            <p:nvPr/>
          </p:nvSpPr>
          <p:spPr bwMode="auto">
            <a:xfrm flipH="1" flipV="1">
              <a:off x="2216149" y="61452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ectangle 695"/>
            <p:cNvSpPr>
              <a:spLocks noChangeArrowheads="1"/>
            </p:cNvSpPr>
            <p:nvPr/>
          </p:nvSpPr>
          <p:spPr bwMode="auto">
            <a:xfrm flipH="1" flipV="1">
              <a:off x="2216149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Rectangle 702"/>
            <p:cNvSpPr>
              <a:spLocks noChangeArrowheads="1"/>
            </p:cNvSpPr>
            <p:nvPr/>
          </p:nvSpPr>
          <p:spPr bwMode="auto">
            <a:xfrm flipH="1" flipV="1">
              <a:off x="1900237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703"/>
            <p:cNvSpPr>
              <a:spLocks noChangeArrowheads="1"/>
            </p:cNvSpPr>
            <p:nvPr/>
          </p:nvSpPr>
          <p:spPr bwMode="auto">
            <a:xfrm flipH="1" flipV="1">
              <a:off x="1900237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Rectangle 704"/>
            <p:cNvSpPr>
              <a:spLocks noChangeArrowheads="1"/>
            </p:cNvSpPr>
            <p:nvPr/>
          </p:nvSpPr>
          <p:spPr bwMode="auto">
            <a:xfrm flipH="1" flipV="1">
              <a:off x="1900237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Rectangle 705"/>
            <p:cNvSpPr>
              <a:spLocks noChangeArrowheads="1"/>
            </p:cNvSpPr>
            <p:nvPr/>
          </p:nvSpPr>
          <p:spPr bwMode="auto">
            <a:xfrm flipH="1" flipV="1">
              <a:off x="1900237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Rectangle 706"/>
            <p:cNvSpPr>
              <a:spLocks noChangeArrowheads="1"/>
            </p:cNvSpPr>
            <p:nvPr/>
          </p:nvSpPr>
          <p:spPr bwMode="auto">
            <a:xfrm flipH="1" flipV="1">
              <a:off x="1900237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Rectangle 713"/>
            <p:cNvSpPr>
              <a:spLocks noChangeArrowheads="1"/>
            </p:cNvSpPr>
            <p:nvPr/>
          </p:nvSpPr>
          <p:spPr bwMode="auto">
            <a:xfrm flipH="1" flipV="1">
              <a:off x="158591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Rectangle 715"/>
            <p:cNvSpPr>
              <a:spLocks noChangeArrowheads="1"/>
            </p:cNvSpPr>
            <p:nvPr/>
          </p:nvSpPr>
          <p:spPr bwMode="auto">
            <a:xfrm flipH="1" flipV="1">
              <a:off x="1585912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Rectangle 716"/>
            <p:cNvSpPr>
              <a:spLocks noChangeArrowheads="1"/>
            </p:cNvSpPr>
            <p:nvPr/>
          </p:nvSpPr>
          <p:spPr bwMode="auto">
            <a:xfrm flipH="1" flipV="1">
              <a:off x="1585912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Rectangle 717"/>
            <p:cNvSpPr>
              <a:spLocks noChangeArrowheads="1"/>
            </p:cNvSpPr>
            <p:nvPr/>
          </p:nvSpPr>
          <p:spPr bwMode="auto">
            <a:xfrm flipH="1" flipV="1">
              <a:off x="1585912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 718"/>
            <p:cNvSpPr>
              <a:spLocks noChangeArrowheads="1"/>
            </p:cNvSpPr>
            <p:nvPr/>
          </p:nvSpPr>
          <p:spPr bwMode="auto">
            <a:xfrm flipH="1" flipV="1">
              <a:off x="1585912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Rectangle 719"/>
            <p:cNvSpPr>
              <a:spLocks noChangeArrowheads="1"/>
            </p:cNvSpPr>
            <p:nvPr/>
          </p:nvSpPr>
          <p:spPr bwMode="auto">
            <a:xfrm flipH="1" flipV="1">
              <a:off x="1585912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Rectangle 720"/>
            <p:cNvSpPr>
              <a:spLocks noChangeArrowheads="1"/>
            </p:cNvSpPr>
            <p:nvPr/>
          </p:nvSpPr>
          <p:spPr bwMode="auto">
            <a:xfrm flipH="1" flipV="1">
              <a:off x="1585912" y="48371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Rectangle 727"/>
            <p:cNvSpPr>
              <a:spLocks noChangeArrowheads="1"/>
            </p:cNvSpPr>
            <p:nvPr/>
          </p:nvSpPr>
          <p:spPr bwMode="auto">
            <a:xfrm flipH="1" flipV="1">
              <a:off x="126841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Rectangle 728"/>
            <p:cNvSpPr>
              <a:spLocks noChangeArrowheads="1"/>
            </p:cNvSpPr>
            <p:nvPr/>
          </p:nvSpPr>
          <p:spPr bwMode="auto">
            <a:xfrm flipH="1" flipV="1">
              <a:off x="1268412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729"/>
            <p:cNvSpPr>
              <a:spLocks noChangeArrowheads="1"/>
            </p:cNvSpPr>
            <p:nvPr/>
          </p:nvSpPr>
          <p:spPr bwMode="auto">
            <a:xfrm flipH="1" flipV="1">
              <a:off x="1268412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Rectangle 730"/>
            <p:cNvSpPr>
              <a:spLocks noChangeArrowheads="1"/>
            </p:cNvSpPr>
            <p:nvPr/>
          </p:nvSpPr>
          <p:spPr bwMode="auto">
            <a:xfrm flipH="1" flipV="1">
              <a:off x="1268412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Rectangle 731"/>
            <p:cNvSpPr>
              <a:spLocks noChangeArrowheads="1"/>
            </p:cNvSpPr>
            <p:nvPr/>
          </p:nvSpPr>
          <p:spPr bwMode="auto">
            <a:xfrm flipH="1" flipV="1">
              <a:off x="1268412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Rectangle 732"/>
            <p:cNvSpPr>
              <a:spLocks noChangeArrowheads="1"/>
            </p:cNvSpPr>
            <p:nvPr/>
          </p:nvSpPr>
          <p:spPr bwMode="auto">
            <a:xfrm flipH="1" flipV="1">
              <a:off x="1268412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733"/>
            <p:cNvSpPr>
              <a:spLocks noChangeArrowheads="1"/>
            </p:cNvSpPr>
            <p:nvPr/>
          </p:nvSpPr>
          <p:spPr bwMode="auto">
            <a:xfrm flipH="1" flipV="1">
              <a:off x="1268412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Rectangle 740"/>
            <p:cNvSpPr>
              <a:spLocks noChangeArrowheads="1"/>
            </p:cNvSpPr>
            <p:nvPr/>
          </p:nvSpPr>
          <p:spPr bwMode="auto">
            <a:xfrm flipH="1" flipV="1">
              <a:off x="954087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Rectangle 747"/>
            <p:cNvSpPr>
              <a:spLocks noChangeArrowheads="1"/>
            </p:cNvSpPr>
            <p:nvPr/>
          </p:nvSpPr>
          <p:spPr bwMode="auto">
            <a:xfrm flipH="1" flipV="1">
              <a:off x="638175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Rectangle 748"/>
            <p:cNvSpPr>
              <a:spLocks noChangeArrowheads="1"/>
            </p:cNvSpPr>
            <p:nvPr/>
          </p:nvSpPr>
          <p:spPr bwMode="auto">
            <a:xfrm flipH="1" flipV="1">
              <a:off x="638175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Rectangle 749"/>
            <p:cNvSpPr>
              <a:spLocks noChangeArrowheads="1"/>
            </p:cNvSpPr>
            <p:nvPr/>
          </p:nvSpPr>
          <p:spPr bwMode="auto">
            <a:xfrm flipH="1" flipV="1">
              <a:off x="638175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Rectangle 757"/>
            <p:cNvSpPr>
              <a:spLocks noChangeArrowheads="1"/>
            </p:cNvSpPr>
            <p:nvPr/>
          </p:nvSpPr>
          <p:spPr bwMode="auto">
            <a:xfrm flipH="1" flipV="1">
              <a:off x="320675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758"/>
            <p:cNvSpPr>
              <a:spLocks noChangeArrowheads="1"/>
            </p:cNvSpPr>
            <p:nvPr/>
          </p:nvSpPr>
          <p:spPr bwMode="auto">
            <a:xfrm flipH="1" flipV="1">
              <a:off x="320675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760"/>
            <p:cNvSpPr>
              <a:spLocks noChangeArrowheads="1"/>
            </p:cNvSpPr>
            <p:nvPr/>
          </p:nvSpPr>
          <p:spPr bwMode="auto">
            <a:xfrm flipH="1" flipV="1">
              <a:off x="320675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Rectangle 767"/>
            <p:cNvSpPr>
              <a:spLocks noChangeArrowheads="1"/>
            </p:cNvSpPr>
            <p:nvPr/>
          </p:nvSpPr>
          <p:spPr bwMode="auto">
            <a:xfrm flipH="1" flipV="1">
              <a:off x="6350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514" y="-3401"/>
            <a:ext cx="12192000" cy="2020887"/>
            <a:chOff x="14514" y="-3401"/>
            <a:chExt cx="12192000" cy="2020887"/>
          </a:xfrm>
        </p:grpSpPr>
        <p:sp>
          <p:nvSpPr>
            <p:cNvPr id="185" name="Rectangle 361"/>
            <p:cNvSpPr>
              <a:spLocks noChangeArrowheads="1"/>
            </p:cNvSpPr>
            <p:nvPr/>
          </p:nvSpPr>
          <p:spPr bwMode="auto">
            <a:xfrm rot="10800000" flipV="1">
              <a:off x="1201601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Rectangle 363"/>
            <p:cNvSpPr>
              <a:spLocks noChangeArrowheads="1"/>
            </p:cNvSpPr>
            <p:nvPr/>
          </p:nvSpPr>
          <p:spPr bwMode="auto">
            <a:xfrm rot="10800000" flipV="1">
              <a:off x="120160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Rectangle 364"/>
            <p:cNvSpPr>
              <a:spLocks noChangeArrowheads="1"/>
            </p:cNvSpPr>
            <p:nvPr/>
          </p:nvSpPr>
          <p:spPr bwMode="auto">
            <a:xfrm rot="10800000" flipV="1">
              <a:off x="12016014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Rectangle 365"/>
            <p:cNvSpPr>
              <a:spLocks noChangeArrowheads="1"/>
            </p:cNvSpPr>
            <p:nvPr/>
          </p:nvSpPr>
          <p:spPr bwMode="auto">
            <a:xfrm rot="10800000" flipV="1">
              <a:off x="12016014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Rectangle 366"/>
            <p:cNvSpPr>
              <a:spLocks noChangeArrowheads="1"/>
            </p:cNvSpPr>
            <p:nvPr/>
          </p:nvSpPr>
          <p:spPr bwMode="auto">
            <a:xfrm rot="10800000" flipV="1">
              <a:off x="12016014" y="1301524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Rectangle 373"/>
            <p:cNvSpPr>
              <a:spLocks noChangeArrowheads="1"/>
            </p:cNvSpPr>
            <p:nvPr/>
          </p:nvSpPr>
          <p:spPr bwMode="auto">
            <a:xfrm rot="10800000" flipV="1">
              <a:off x="11701689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374"/>
            <p:cNvSpPr>
              <a:spLocks noChangeArrowheads="1"/>
            </p:cNvSpPr>
            <p:nvPr/>
          </p:nvSpPr>
          <p:spPr bwMode="auto">
            <a:xfrm rot="10800000" flipV="1">
              <a:off x="11701689" y="258536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Rectangle 381"/>
            <p:cNvSpPr>
              <a:spLocks noChangeArrowheads="1"/>
            </p:cNvSpPr>
            <p:nvPr/>
          </p:nvSpPr>
          <p:spPr bwMode="auto">
            <a:xfrm rot="10800000" flipV="1">
              <a:off x="1138418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Rectangle 382"/>
            <p:cNvSpPr>
              <a:spLocks noChangeArrowheads="1"/>
            </p:cNvSpPr>
            <p:nvPr/>
          </p:nvSpPr>
          <p:spPr bwMode="auto">
            <a:xfrm rot="10800000" flipV="1">
              <a:off x="113841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383"/>
            <p:cNvSpPr>
              <a:spLocks noChangeArrowheads="1"/>
            </p:cNvSpPr>
            <p:nvPr/>
          </p:nvSpPr>
          <p:spPr bwMode="auto">
            <a:xfrm rot="10800000" flipV="1">
              <a:off x="1138418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384"/>
            <p:cNvSpPr>
              <a:spLocks noChangeArrowheads="1"/>
            </p:cNvSpPr>
            <p:nvPr/>
          </p:nvSpPr>
          <p:spPr bwMode="auto">
            <a:xfrm rot="10800000" flipV="1">
              <a:off x="11384189" y="780824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Rectangle 385"/>
            <p:cNvSpPr>
              <a:spLocks noChangeArrowheads="1"/>
            </p:cNvSpPr>
            <p:nvPr/>
          </p:nvSpPr>
          <p:spPr bwMode="auto">
            <a:xfrm rot="10800000" flipV="1">
              <a:off x="113841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Rectangle 392"/>
            <p:cNvSpPr>
              <a:spLocks noChangeArrowheads="1"/>
            </p:cNvSpPr>
            <p:nvPr/>
          </p:nvSpPr>
          <p:spPr bwMode="auto">
            <a:xfrm rot="10800000" flipV="1">
              <a:off x="11066688" y="-3401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Rectangle 393"/>
            <p:cNvSpPr>
              <a:spLocks noChangeArrowheads="1"/>
            </p:cNvSpPr>
            <p:nvPr/>
          </p:nvSpPr>
          <p:spPr bwMode="auto">
            <a:xfrm rot="10800000" flipV="1">
              <a:off x="11066688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Rectangle 394"/>
            <p:cNvSpPr>
              <a:spLocks noChangeArrowheads="1"/>
            </p:cNvSpPr>
            <p:nvPr/>
          </p:nvSpPr>
          <p:spPr bwMode="auto">
            <a:xfrm rot="10800000" flipV="1">
              <a:off x="11066688" y="5188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Rectangle 395"/>
            <p:cNvSpPr>
              <a:spLocks noChangeArrowheads="1"/>
            </p:cNvSpPr>
            <p:nvPr/>
          </p:nvSpPr>
          <p:spPr bwMode="auto">
            <a:xfrm rot="10800000" flipV="1">
              <a:off x="11066688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Rectangle 396"/>
            <p:cNvSpPr>
              <a:spLocks noChangeArrowheads="1"/>
            </p:cNvSpPr>
            <p:nvPr/>
          </p:nvSpPr>
          <p:spPr bwMode="auto">
            <a:xfrm rot="10800000" flipV="1">
              <a:off x="11066688" y="1042761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Rectangle 397"/>
            <p:cNvSpPr>
              <a:spLocks noChangeArrowheads="1"/>
            </p:cNvSpPr>
            <p:nvPr/>
          </p:nvSpPr>
          <p:spPr bwMode="auto">
            <a:xfrm rot="10800000" flipV="1">
              <a:off x="11066688" y="1301524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Rectangle 398"/>
            <p:cNvSpPr>
              <a:spLocks noChangeArrowheads="1"/>
            </p:cNvSpPr>
            <p:nvPr/>
          </p:nvSpPr>
          <p:spPr bwMode="auto">
            <a:xfrm rot="10800000" flipV="1">
              <a:off x="11066688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Rectangle 399"/>
            <p:cNvSpPr>
              <a:spLocks noChangeArrowheads="1"/>
            </p:cNvSpPr>
            <p:nvPr/>
          </p:nvSpPr>
          <p:spPr bwMode="auto">
            <a:xfrm rot="10800000" flipV="1">
              <a:off x="11066688" y="18269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Rectangle 406"/>
            <p:cNvSpPr>
              <a:spLocks noChangeArrowheads="1"/>
            </p:cNvSpPr>
            <p:nvPr/>
          </p:nvSpPr>
          <p:spPr bwMode="auto">
            <a:xfrm rot="10800000" flipV="1">
              <a:off x="107539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Rectangle 407"/>
            <p:cNvSpPr>
              <a:spLocks noChangeArrowheads="1"/>
            </p:cNvSpPr>
            <p:nvPr/>
          </p:nvSpPr>
          <p:spPr bwMode="auto">
            <a:xfrm rot="10800000" flipV="1">
              <a:off x="1075395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Rectangle 409"/>
            <p:cNvSpPr>
              <a:spLocks noChangeArrowheads="1"/>
            </p:cNvSpPr>
            <p:nvPr/>
          </p:nvSpPr>
          <p:spPr bwMode="auto">
            <a:xfrm rot="10800000" flipV="1">
              <a:off x="1075395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416"/>
            <p:cNvSpPr>
              <a:spLocks noChangeArrowheads="1"/>
            </p:cNvSpPr>
            <p:nvPr/>
          </p:nvSpPr>
          <p:spPr bwMode="auto">
            <a:xfrm rot="10800000" flipV="1">
              <a:off x="104364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Rectangle 417"/>
            <p:cNvSpPr>
              <a:spLocks noChangeArrowheads="1"/>
            </p:cNvSpPr>
            <p:nvPr/>
          </p:nvSpPr>
          <p:spPr bwMode="auto">
            <a:xfrm rot="10800000" flipV="1">
              <a:off x="1043645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Rectangle 418"/>
            <p:cNvSpPr>
              <a:spLocks noChangeArrowheads="1"/>
            </p:cNvSpPr>
            <p:nvPr/>
          </p:nvSpPr>
          <p:spPr bwMode="auto">
            <a:xfrm rot="10800000" flipV="1">
              <a:off x="1043645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Rectangle 419"/>
            <p:cNvSpPr>
              <a:spLocks noChangeArrowheads="1"/>
            </p:cNvSpPr>
            <p:nvPr/>
          </p:nvSpPr>
          <p:spPr bwMode="auto">
            <a:xfrm rot="10800000" flipV="1">
              <a:off x="10436451" y="780824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Rectangle 420"/>
            <p:cNvSpPr>
              <a:spLocks noChangeArrowheads="1"/>
            </p:cNvSpPr>
            <p:nvPr/>
          </p:nvSpPr>
          <p:spPr bwMode="auto">
            <a:xfrm rot="10800000" flipV="1">
              <a:off x="10436451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Rectangle 427"/>
            <p:cNvSpPr>
              <a:spLocks noChangeArrowheads="1"/>
            </p:cNvSpPr>
            <p:nvPr/>
          </p:nvSpPr>
          <p:spPr bwMode="auto">
            <a:xfrm rot="10800000" flipV="1">
              <a:off x="10122126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428"/>
            <p:cNvSpPr>
              <a:spLocks noChangeArrowheads="1"/>
            </p:cNvSpPr>
            <p:nvPr/>
          </p:nvSpPr>
          <p:spPr bwMode="auto">
            <a:xfrm rot="10800000" flipV="1">
              <a:off x="10122126" y="258536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Rectangle 435"/>
            <p:cNvSpPr>
              <a:spLocks noChangeArrowheads="1"/>
            </p:cNvSpPr>
            <p:nvPr/>
          </p:nvSpPr>
          <p:spPr bwMode="auto">
            <a:xfrm rot="10800000" flipV="1">
              <a:off x="9804626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Rectangle 436"/>
            <p:cNvSpPr>
              <a:spLocks noChangeArrowheads="1"/>
            </p:cNvSpPr>
            <p:nvPr/>
          </p:nvSpPr>
          <p:spPr bwMode="auto">
            <a:xfrm rot="10800000" flipV="1">
              <a:off x="9804626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Rectangle 437"/>
            <p:cNvSpPr>
              <a:spLocks noChangeArrowheads="1"/>
            </p:cNvSpPr>
            <p:nvPr/>
          </p:nvSpPr>
          <p:spPr bwMode="auto">
            <a:xfrm rot="10800000" flipV="1">
              <a:off x="9804626" y="5188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Rectangle 438"/>
            <p:cNvSpPr>
              <a:spLocks noChangeArrowheads="1"/>
            </p:cNvSpPr>
            <p:nvPr/>
          </p:nvSpPr>
          <p:spPr bwMode="auto">
            <a:xfrm rot="10800000" flipV="1">
              <a:off x="9804626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Rectangle 439"/>
            <p:cNvSpPr>
              <a:spLocks noChangeArrowheads="1"/>
            </p:cNvSpPr>
            <p:nvPr/>
          </p:nvSpPr>
          <p:spPr bwMode="auto">
            <a:xfrm rot="10800000" flipV="1">
              <a:off x="9804626" y="1042761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Rectangle 440"/>
            <p:cNvSpPr>
              <a:spLocks noChangeArrowheads="1"/>
            </p:cNvSpPr>
            <p:nvPr/>
          </p:nvSpPr>
          <p:spPr bwMode="auto">
            <a:xfrm rot="10800000" flipV="1">
              <a:off x="9804626" y="1301524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Rectangle 441"/>
            <p:cNvSpPr>
              <a:spLocks noChangeArrowheads="1"/>
            </p:cNvSpPr>
            <p:nvPr/>
          </p:nvSpPr>
          <p:spPr bwMode="auto">
            <a:xfrm rot="10800000" flipV="1">
              <a:off x="9804626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Rectangle 449"/>
            <p:cNvSpPr>
              <a:spLocks noChangeArrowheads="1"/>
            </p:cNvSpPr>
            <p:nvPr/>
          </p:nvSpPr>
          <p:spPr bwMode="auto">
            <a:xfrm rot="10800000" flipV="1">
              <a:off x="9488714" y="258536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Rectangle 450"/>
            <p:cNvSpPr>
              <a:spLocks noChangeArrowheads="1"/>
            </p:cNvSpPr>
            <p:nvPr/>
          </p:nvSpPr>
          <p:spPr bwMode="auto">
            <a:xfrm rot="10800000" flipV="1">
              <a:off x="94887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Rectangle 451"/>
            <p:cNvSpPr>
              <a:spLocks noChangeArrowheads="1"/>
            </p:cNvSpPr>
            <p:nvPr/>
          </p:nvSpPr>
          <p:spPr bwMode="auto">
            <a:xfrm rot="10800000" flipV="1">
              <a:off x="9488714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Rectangle 458"/>
            <p:cNvSpPr>
              <a:spLocks noChangeArrowheads="1"/>
            </p:cNvSpPr>
            <p:nvPr/>
          </p:nvSpPr>
          <p:spPr bwMode="auto">
            <a:xfrm rot="10800000" flipV="1">
              <a:off x="917438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Rectangle 459"/>
            <p:cNvSpPr>
              <a:spLocks noChangeArrowheads="1"/>
            </p:cNvSpPr>
            <p:nvPr/>
          </p:nvSpPr>
          <p:spPr bwMode="auto">
            <a:xfrm rot="10800000" flipV="1">
              <a:off x="91743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Rectangle 460"/>
            <p:cNvSpPr>
              <a:spLocks noChangeArrowheads="1"/>
            </p:cNvSpPr>
            <p:nvPr/>
          </p:nvSpPr>
          <p:spPr bwMode="auto">
            <a:xfrm rot="10800000" flipV="1">
              <a:off x="917438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Rectangle 461"/>
            <p:cNvSpPr>
              <a:spLocks noChangeArrowheads="1"/>
            </p:cNvSpPr>
            <p:nvPr/>
          </p:nvSpPr>
          <p:spPr bwMode="auto">
            <a:xfrm rot="10800000" flipV="1">
              <a:off x="917438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468"/>
            <p:cNvSpPr>
              <a:spLocks noChangeArrowheads="1"/>
            </p:cNvSpPr>
            <p:nvPr/>
          </p:nvSpPr>
          <p:spPr bwMode="auto">
            <a:xfrm rot="10800000" flipV="1">
              <a:off x="885688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ectangle 469"/>
            <p:cNvSpPr>
              <a:spLocks noChangeArrowheads="1"/>
            </p:cNvSpPr>
            <p:nvPr/>
          </p:nvSpPr>
          <p:spPr bwMode="auto">
            <a:xfrm rot="10800000" flipV="1">
              <a:off x="88568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Rectangle 471"/>
            <p:cNvSpPr>
              <a:spLocks noChangeArrowheads="1"/>
            </p:cNvSpPr>
            <p:nvPr/>
          </p:nvSpPr>
          <p:spPr bwMode="auto">
            <a:xfrm rot="10800000" flipV="1">
              <a:off x="885688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Rectangle 472"/>
            <p:cNvSpPr>
              <a:spLocks noChangeArrowheads="1"/>
            </p:cNvSpPr>
            <p:nvPr/>
          </p:nvSpPr>
          <p:spPr bwMode="auto">
            <a:xfrm rot="10800000" flipV="1">
              <a:off x="8856889" y="1042761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Rectangle 479"/>
            <p:cNvSpPr>
              <a:spLocks noChangeArrowheads="1"/>
            </p:cNvSpPr>
            <p:nvPr/>
          </p:nvSpPr>
          <p:spPr bwMode="auto">
            <a:xfrm rot="10800000" flipV="1">
              <a:off x="85425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ectangle 480"/>
            <p:cNvSpPr>
              <a:spLocks noChangeArrowheads="1"/>
            </p:cNvSpPr>
            <p:nvPr/>
          </p:nvSpPr>
          <p:spPr bwMode="auto">
            <a:xfrm rot="10800000" flipV="1">
              <a:off x="8542564" y="258536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Rectangle 481"/>
            <p:cNvSpPr>
              <a:spLocks noChangeArrowheads="1"/>
            </p:cNvSpPr>
            <p:nvPr/>
          </p:nvSpPr>
          <p:spPr bwMode="auto">
            <a:xfrm rot="10800000" flipV="1">
              <a:off x="854256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Rectangle 483"/>
            <p:cNvSpPr>
              <a:spLocks noChangeArrowheads="1"/>
            </p:cNvSpPr>
            <p:nvPr/>
          </p:nvSpPr>
          <p:spPr bwMode="auto">
            <a:xfrm rot="10800000" flipV="1">
              <a:off x="8542564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Rectangle 484"/>
            <p:cNvSpPr>
              <a:spLocks noChangeArrowheads="1"/>
            </p:cNvSpPr>
            <p:nvPr/>
          </p:nvSpPr>
          <p:spPr bwMode="auto">
            <a:xfrm rot="10800000" flipV="1">
              <a:off x="8542564" y="1301524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Rectangle 485"/>
            <p:cNvSpPr>
              <a:spLocks noChangeArrowheads="1"/>
            </p:cNvSpPr>
            <p:nvPr/>
          </p:nvSpPr>
          <p:spPr bwMode="auto">
            <a:xfrm rot="10800000" flipV="1">
              <a:off x="8542564" y="1563461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Rectangle 492"/>
            <p:cNvSpPr>
              <a:spLocks noChangeArrowheads="1"/>
            </p:cNvSpPr>
            <p:nvPr/>
          </p:nvSpPr>
          <p:spPr bwMode="auto">
            <a:xfrm rot="10800000" flipV="1">
              <a:off x="8225063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Rectangle 493"/>
            <p:cNvSpPr>
              <a:spLocks noChangeArrowheads="1"/>
            </p:cNvSpPr>
            <p:nvPr/>
          </p:nvSpPr>
          <p:spPr bwMode="auto">
            <a:xfrm rot="10800000" flipV="1">
              <a:off x="8225063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Rectangle 500"/>
            <p:cNvSpPr>
              <a:spLocks noChangeArrowheads="1"/>
            </p:cNvSpPr>
            <p:nvPr/>
          </p:nvSpPr>
          <p:spPr bwMode="auto">
            <a:xfrm rot="10800000" flipV="1">
              <a:off x="7912326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Rectangle 502"/>
            <p:cNvSpPr>
              <a:spLocks noChangeArrowheads="1"/>
            </p:cNvSpPr>
            <p:nvPr/>
          </p:nvSpPr>
          <p:spPr bwMode="auto">
            <a:xfrm rot="10800000" flipV="1">
              <a:off x="7912326" y="518886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503"/>
            <p:cNvSpPr>
              <a:spLocks noChangeArrowheads="1"/>
            </p:cNvSpPr>
            <p:nvPr/>
          </p:nvSpPr>
          <p:spPr bwMode="auto">
            <a:xfrm rot="10800000" flipV="1">
              <a:off x="7912326" y="780824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Rectangle 510"/>
            <p:cNvSpPr>
              <a:spLocks noChangeArrowheads="1"/>
            </p:cNvSpPr>
            <p:nvPr/>
          </p:nvSpPr>
          <p:spPr bwMode="auto">
            <a:xfrm rot="10800000" flipV="1">
              <a:off x="75948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Rectangle 511"/>
            <p:cNvSpPr>
              <a:spLocks noChangeArrowheads="1"/>
            </p:cNvSpPr>
            <p:nvPr/>
          </p:nvSpPr>
          <p:spPr bwMode="auto">
            <a:xfrm rot="10800000" flipV="1">
              <a:off x="759482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512"/>
            <p:cNvSpPr>
              <a:spLocks noChangeArrowheads="1"/>
            </p:cNvSpPr>
            <p:nvPr/>
          </p:nvSpPr>
          <p:spPr bwMode="auto">
            <a:xfrm rot="10800000" flipV="1">
              <a:off x="759482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Rectangle 519"/>
            <p:cNvSpPr>
              <a:spLocks noChangeArrowheads="1"/>
            </p:cNvSpPr>
            <p:nvPr/>
          </p:nvSpPr>
          <p:spPr bwMode="auto">
            <a:xfrm rot="10800000" flipV="1">
              <a:off x="7277326" y="-3401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Rectangle 520"/>
            <p:cNvSpPr>
              <a:spLocks noChangeArrowheads="1"/>
            </p:cNvSpPr>
            <p:nvPr/>
          </p:nvSpPr>
          <p:spPr bwMode="auto">
            <a:xfrm rot="10800000" flipV="1">
              <a:off x="727732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Rectangle 521"/>
            <p:cNvSpPr>
              <a:spLocks noChangeArrowheads="1"/>
            </p:cNvSpPr>
            <p:nvPr/>
          </p:nvSpPr>
          <p:spPr bwMode="auto">
            <a:xfrm rot="10800000" flipV="1">
              <a:off x="727732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Rectangle 522"/>
            <p:cNvSpPr>
              <a:spLocks noChangeArrowheads="1"/>
            </p:cNvSpPr>
            <p:nvPr/>
          </p:nvSpPr>
          <p:spPr bwMode="auto">
            <a:xfrm rot="10800000" flipV="1">
              <a:off x="7277326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Rectangle 523"/>
            <p:cNvSpPr>
              <a:spLocks noChangeArrowheads="1"/>
            </p:cNvSpPr>
            <p:nvPr/>
          </p:nvSpPr>
          <p:spPr bwMode="auto">
            <a:xfrm rot="10800000" flipV="1">
              <a:off x="727732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Rectangle 531"/>
            <p:cNvSpPr>
              <a:spLocks noChangeArrowheads="1"/>
            </p:cNvSpPr>
            <p:nvPr/>
          </p:nvSpPr>
          <p:spPr bwMode="auto">
            <a:xfrm rot="10800000" flipV="1">
              <a:off x="696300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Rectangle 532"/>
            <p:cNvSpPr>
              <a:spLocks noChangeArrowheads="1"/>
            </p:cNvSpPr>
            <p:nvPr/>
          </p:nvSpPr>
          <p:spPr bwMode="auto">
            <a:xfrm rot="10800000" flipV="1">
              <a:off x="69630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Rectangle 534"/>
            <p:cNvSpPr>
              <a:spLocks noChangeArrowheads="1"/>
            </p:cNvSpPr>
            <p:nvPr/>
          </p:nvSpPr>
          <p:spPr bwMode="auto">
            <a:xfrm rot="10800000" flipV="1">
              <a:off x="696300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Rectangle 541"/>
            <p:cNvSpPr>
              <a:spLocks noChangeArrowheads="1"/>
            </p:cNvSpPr>
            <p:nvPr/>
          </p:nvSpPr>
          <p:spPr bwMode="auto">
            <a:xfrm rot="10800000" flipV="1">
              <a:off x="6645501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Rectangle 542"/>
            <p:cNvSpPr>
              <a:spLocks noChangeArrowheads="1"/>
            </p:cNvSpPr>
            <p:nvPr/>
          </p:nvSpPr>
          <p:spPr bwMode="auto">
            <a:xfrm rot="10800000" flipV="1">
              <a:off x="6645501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Rectangle 543"/>
            <p:cNvSpPr>
              <a:spLocks noChangeArrowheads="1"/>
            </p:cNvSpPr>
            <p:nvPr/>
          </p:nvSpPr>
          <p:spPr bwMode="auto">
            <a:xfrm rot="10800000" flipV="1">
              <a:off x="6645501" y="518886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Rectangle 544"/>
            <p:cNvSpPr>
              <a:spLocks noChangeArrowheads="1"/>
            </p:cNvSpPr>
            <p:nvPr/>
          </p:nvSpPr>
          <p:spPr bwMode="auto">
            <a:xfrm rot="10800000" flipV="1">
              <a:off x="6645501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Rectangle 552"/>
            <p:cNvSpPr>
              <a:spLocks noChangeArrowheads="1"/>
            </p:cNvSpPr>
            <p:nvPr/>
          </p:nvSpPr>
          <p:spPr bwMode="auto">
            <a:xfrm rot="10800000" flipV="1">
              <a:off x="6332764" y="258536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Rectangle 564"/>
            <p:cNvSpPr>
              <a:spLocks noChangeArrowheads="1"/>
            </p:cNvSpPr>
            <p:nvPr/>
          </p:nvSpPr>
          <p:spPr bwMode="auto">
            <a:xfrm rot="10800000" flipV="1">
              <a:off x="6015264" y="-3401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Rectangle 565"/>
            <p:cNvSpPr>
              <a:spLocks noChangeArrowheads="1"/>
            </p:cNvSpPr>
            <p:nvPr/>
          </p:nvSpPr>
          <p:spPr bwMode="auto">
            <a:xfrm rot="10800000" flipV="1">
              <a:off x="60152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Rectangle 566"/>
            <p:cNvSpPr>
              <a:spLocks noChangeArrowheads="1"/>
            </p:cNvSpPr>
            <p:nvPr/>
          </p:nvSpPr>
          <p:spPr bwMode="auto">
            <a:xfrm rot="10800000" flipV="1">
              <a:off x="601526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Rectangle 573"/>
            <p:cNvSpPr>
              <a:spLocks noChangeArrowheads="1"/>
            </p:cNvSpPr>
            <p:nvPr/>
          </p:nvSpPr>
          <p:spPr bwMode="auto">
            <a:xfrm rot="10800000" flipV="1">
              <a:off x="56977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Rectangle 574"/>
            <p:cNvSpPr>
              <a:spLocks noChangeArrowheads="1"/>
            </p:cNvSpPr>
            <p:nvPr/>
          </p:nvSpPr>
          <p:spPr bwMode="auto">
            <a:xfrm rot="10800000" flipV="1">
              <a:off x="56977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Rectangle 582"/>
            <p:cNvSpPr>
              <a:spLocks noChangeArrowheads="1"/>
            </p:cNvSpPr>
            <p:nvPr/>
          </p:nvSpPr>
          <p:spPr bwMode="auto">
            <a:xfrm rot="10800000" flipV="1">
              <a:off x="5383438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Rectangle 583"/>
            <p:cNvSpPr>
              <a:spLocks noChangeArrowheads="1"/>
            </p:cNvSpPr>
            <p:nvPr/>
          </p:nvSpPr>
          <p:spPr bwMode="auto">
            <a:xfrm rot="10800000" flipV="1">
              <a:off x="5383438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Rectangle 584"/>
            <p:cNvSpPr>
              <a:spLocks noChangeArrowheads="1"/>
            </p:cNvSpPr>
            <p:nvPr/>
          </p:nvSpPr>
          <p:spPr bwMode="auto">
            <a:xfrm rot="10800000" flipV="1">
              <a:off x="5383438" y="518886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Rectangle 585"/>
            <p:cNvSpPr>
              <a:spLocks noChangeArrowheads="1"/>
            </p:cNvSpPr>
            <p:nvPr/>
          </p:nvSpPr>
          <p:spPr bwMode="auto">
            <a:xfrm rot="10800000" flipV="1">
              <a:off x="5383438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Rectangle 586"/>
            <p:cNvSpPr>
              <a:spLocks noChangeArrowheads="1"/>
            </p:cNvSpPr>
            <p:nvPr/>
          </p:nvSpPr>
          <p:spPr bwMode="auto">
            <a:xfrm rot="10800000" flipV="1">
              <a:off x="5383438" y="1042761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Rectangle 594"/>
            <p:cNvSpPr>
              <a:spLocks noChangeArrowheads="1"/>
            </p:cNvSpPr>
            <p:nvPr/>
          </p:nvSpPr>
          <p:spPr bwMode="auto">
            <a:xfrm rot="10800000" flipV="1">
              <a:off x="50675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Rectangle 596"/>
            <p:cNvSpPr>
              <a:spLocks noChangeArrowheads="1"/>
            </p:cNvSpPr>
            <p:nvPr/>
          </p:nvSpPr>
          <p:spPr bwMode="auto">
            <a:xfrm rot="10800000" flipV="1">
              <a:off x="506752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Rectangle 597"/>
            <p:cNvSpPr>
              <a:spLocks noChangeArrowheads="1"/>
            </p:cNvSpPr>
            <p:nvPr/>
          </p:nvSpPr>
          <p:spPr bwMode="auto">
            <a:xfrm rot="10800000" flipV="1">
              <a:off x="5067526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Rectangle 604"/>
            <p:cNvSpPr>
              <a:spLocks noChangeArrowheads="1"/>
            </p:cNvSpPr>
            <p:nvPr/>
          </p:nvSpPr>
          <p:spPr bwMode="auto">
            <a:xfrm rot="10800000" flipV="1">
              <a:off x="4753201" y="-3401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Rectangle 605"/>
            <p:cNvSpPr>
              <a:spLocks noChangeArrowheads="1"/>
            </p:cNvSpPr>
            <p:nvPr/>
          </p:nvSpPr>
          <p:spPr bwMode="auto">
            <a:xfrm rot="10800000" flipV="1">
              <a:off x="47532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Rectangle 606"/>
            <p:cNvSpPr>
              <a:spLocks noChangeArrowheads="1"/>
            </p:cNvSpPr>
            <p:nvPr/>
          </p:nvSpPr>
          <p:spPr bwMode="auto">
            <a:xfrm rot="10800000" flipV="1">
              <a:off x="475320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Rectangle 614"/>
            <p:cNvSpPr>
              <a:spLocks noChangeArrowheads="1"/>
            </p:cNvSpPr>
            <p:nvPr/>
          </p:nvSpPr>
          <p:spPr bwMode="auto">
            <a:xfrm rot="10800000" flipV="1">
              <a:off x="44357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Rectangle 615"/>
            <p:cNvSpPr>
              <a:spLocks noChangeArrowheads="1"/>
            </p:cNvSpPr>
            <p:nvPr/>
          </p:nvSpPr>
          <p:spPr bwMode="auto">
            <a:xfrm rot="10800000" flipV="1">
              <a:off x="443570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Rectangle 616"/>
            <p:cNvSpPr>
              <a:spLocks noChangeArrowheads="1"/>
            </p:cNvSpPr>
            <p:nvPr/>
          </p:nvSpPr>
          <p:spPr bwMode="auto">
            <a:xfrm rot="10800000" flipV="1">
              <a:off x="443570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Rectangle 625"/>
            <p:cNvSpPr>
              <a:spLocks noChangeArrowheads="1"/>
            </p:cNvSpPr>
            <p:nvPr/>
          </p:nvSpPr>
          <p:spPr bwMode="auto">
            <a:xfrm rot="10800000" flipV="1">
              <a:off x="4121376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Rectangle 626"/>
            <p:cNvSpPr>
              <a:spLocks noChangeArrowheads="1"/>
            </p:cNvSpPr>
            <p:nvPr/>
          </p:nvSpPr>
          <p:spPr bwMode="auto">
            <a:xfrm rot="10800000" flipV="1">
              <a:off x="4121376" y="258536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Rectangle 628"/>
            <p:cNvSpPr>
              <a:spLocks noChangeArrowheads="1"/>
            </p:cNvSpPr>
            <p:nvPr/>
          </p:nvSpPr>
          <p:spPr bwMode="auto">
            <a:xfrm rot="10800000" flipV="1">
              <a:off x="4121376" y="780824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Rectangle 635"/>
            <p:cNvSpPr>
              <a:spLocks noChangeArrowheads="1"/>
            </p:cNvSpPr>
            <p:nvPr/>
          </p:nvSpPr>
          <p:spPr bwMode="auto">
            <a:xfrm rot="10800000" flipV="1">
              <a:off x="3803876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Rectangle 636"/>
            <p:cNvSpPr>
              <a:spLocks noChangeArrowheads="1"/>
            </p:cNvSpPr>
            <p:nvPr/>
          </p:nvSpPr>
          <p:spPr bwMode="auto">
            <a:xfrm rot="10800000" flipV="1">
              <a:off x="3803876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Rectangle 644"/>
            <p:cNvSpPr>
              <a:spLocks noChangeArrowheads="1"/>
            </p:cNvSpPr>
            <p:nvPr/>
          </p:nvSpPr>
          <p:spPr bwMode="auto">
            <a:xfrm rot="10800000" flipV="1">
              <a:off x="3487964" y="258536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Rectangle 645"/>
            <p:cNvSpPr>
              <a:spLocks noChangeArrowheads="1"/>
            </p:cNvSpPr>
            <p:nvPr/>
          </p:nvSpPr>
          <p:spPr bwMode="auto">
            <a:xfrm rot="10800000" flipV="1">
              <a:off x="348796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Rectangle 646"/>
            <p:cNvSpPr>
              <a:spLocks noChangeArrowheads="1"/>
            </p:cNvSpPr>
            <p:nvPr/>
          </p:nvSpPr>
          <p:spPr bwMode="auto">
            <a:xfrm rot="10800000" flipV="1">
              <a:off x="3487964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Rectangle 653"/>
            <p:cNvSpPr>
              <a:spLocks noChangeArrowheads="1"/>
            </p:cNvSpPr>
            <p:nvPr/>
          </p:nvSpPr>
          <p:spPr bwMode="auto">
            <a:xfrm rot="10800000" flipV="1">
              <a:off x="317363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Rectangle 654"/>
            <p:cNvSpPr>
              <a:spLocks noChangeArrowheads="1"/>
            </p:cNvSpPr>
            <p:nvPr/>
          </p:nvSpPr>
          <p:spPr bwMode="auto">
            <a:xfrm rot="10800000" flipV="1">
              <a:off x="31736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Rectangle 655"/>
            <p:cNvSpPr>
              <a:spLocks noChangeArrowheads="1"/>
            </p:cNvSpPr>
            <p:nvPr/>
          </p:nvSpPr>
          <p:spPr bwMode="auto">
            <a:xfrm rot="10800000" flipV="1">
              <a:off x="317363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Rectangle 656"/>
            <p:cNvSpPr>
              <a:spLocks noChangeArrowheads="1"/>
            </p:cNvSpPr>
            <p:nvPr/>
          </p:nvSpPr>
          <p:spPr bwMode="auto">
            <a:xfrm rot="10800000" flipV="1">
              <a:off x="317363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Rectangle 657"/>
            <p:cNvSpPr>
              <a:spLocks noChangeArrowheads="1"/>
            </p:cNvSpPr>
            <p:nvPr/>
          </p:nvSpPr>
          <p:spPr bwMode="auto">
            <a:xfrm rot="10800000" flipV="1">
              <a:off x="317363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Rectangle 659"/>
            <p:cNvSpPr>
              <a:spLocks noChangeArrowheads="1"/>
            </p:cNvSpPr>
            <p:nvPr/>
          </p:nvSpPr>
          <p:spPr bwMode="auto">
            <a:xfrm rot="10800000" flipV="1">
              <a:off x="3173639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Rectangle 666"/>
            <p:cNvSpPr>
              <a:spLocks noChangeArrowheads="1"/>
            </p:cNvSpPr>
            <p:nvPr/>
          </p:nvSpPr>
          <p:spPr bwMode="auto">
            <a:xfrm rot="10800000" flipV="1">
              <a:off x="285613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Rectangle 667"/>
            <p:cNvSpPr>
              <a:spLocks noChangeArrowheads="1"/>
            </p:cNvSpPr>
            <p:nvPr/>
          </p:nvSpPr>
          <p:spPr bwMode="auto">
            <a:xfrm rot="10800000" flipV="1">
              <a:off x="28561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Rectangle 668"/>
            <p:cNvSpPr>
              <a:spLocks noChangeArrowheads="1"/>
            </p:cNvSpPr>
            <p:nvPr/>
          </p:nvSpPr>
          <p:spPr bwMode="auto">
            <a:xfrm rot="10800000" flipV="1">
              <a:off x="285613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Rectangle 670"/>
            <p:cNvSpPr>
              <a:spLocks noChangeArrowheads="1"/>
            </p:cNvSpPr>
            <p:nvPr/>
          </p:nvSpPr>
          <p:spPr bwMode="auto">
            <a:xfrm rot="10800000" flipV="1">
              <a:off x="285613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Rectangle 671"/>
            <p:cNvSpPr>
              <a:spLocks noChangeArrowheads="1"/>
            </p:cNvSpPr>
            <p:nvPr/>
          </p:nvSpPr>
          <p:spPr bwMode="auto">
            <a:xfrm rot="10800000" flipV="1">
              <a:off x="2856139" y="1301524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Rectangle 678"/>
            <p:cNvSpPr>
              <a:spLocks noChangeArrowheads="1"/>
            </p:cNvSpPr>
            <p:nvPr/>
          </p:nvSpPr>
          <p:spPr bwMode="auto">
            <a:xfrm rot="10800000" flipV="1">
              <a:off x="2541813" y="-3401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Rectangle 679"/>
            <p:cNvSpPr>
              <a:spLocks noChangeArrowheads="1"/>
            </p:cNvSpPr>
            <p:nvPr/>
          </p:nvSpPr>
          <p:spPr bwMode="auto">
            <a:xfrm rot="10800000" flipV="1">
              <a:off x="2541813" y="258536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Rectangle 680"/>
            <p:cNvSpPr>
              <a:spLocks noChangeArrowheads="1"/>
            </p:cNvSpPr>
            <p:nvPr/>
          </p:nvSpPr>
          <p:spPr bwMode="auto">
            <a:xfrm rot="10800000" flipV="1">
              <a:off x="2541813" y="518886"/>
              <a:ext cx="188913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Rectangle 681"/>
            <p:cNvSpPr>
              <a:spLocks noChangeArrowheads="1"/>
            </p:cNvSpPr>
            <p:nvPr/>
          </p:nvSpPr>
          <p:spPr bwMode="auto">
            <a:xfrm rot="10800000" flipV="1">
              <a:off x="2541813" y="780824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Rectangle 682"/>
            <p:cNvSpPr>
              <a:spLocks noChangeArrowheads="1"/>
            </p:cNvSpPr>
            <p:nvPr/>
          </p:nvSpPr>
          <p:spPr bwMode="auto">
            <a:xfrm rot="10800000" flipV="1">
              <a:off x="2541813" y="1042761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Rectangle 684"/>
            <p:cNvSpPr>
              <a:spLocks noChangeArrowheads="1"/>
            </p:cNvSpPr>
            <p:nvPr/>
          </p:nvSpPr>
          <p:spPr bwMode="auto">
            <a:xfrm rot="10800000" flipV="1">
              <a:off x="2541813" y="1563461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Rectangle 685"/>
            <p:cNvSpPr>
              <a:spLocks noChangeArrowheads="1"/>
            </p:cNvSpPr>
            <p:nvPr/>
          </p:nvSpPr>
          <p:spPr bwMode="auto">
            <a:xfrm rot="10800000" flipV="1">
              <a:off x="2541813" y="1826986"/>
              <a:ext cx="188913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Rectangle 692"/>
            <p:cNvSpPr>
              <a:spLocks noChangeArrowheads="1"/>
            </p:cNvSpPr>
            <p:nvPr/>
          </p:nvSpPr>
          <p:spPr bwMode="auto">
            <a:xfrm rot="10800000" flipV="1">
              <a:off x="2224313" y="-3401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Rectangle 693"/>
            <p:cNvSpPr>
              <a:spLocks noChangeArrowheads="1"/>
            </p:cNvSpPr>
            <p:nvPr/>
          </p:nvSpPr>
          <p:spPr bwMode="auto">
            <a:xfrm rot="10800000" flipV="1">
              <a:off x="2224313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Rectangle 694"/>
            <p:cNvSpPr>
              <a:spLocks noChangeArrowheads="1"/>
            </p:cNvSpPr>
            <p:nvPr/>
          </p:nvSpPr>
          <p:spPr bwMode="auto">
            <a:xfrm rot="10800000" flipV="1">
              <a:off x="2224313" y="5188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Rectangle 695"/>
            <p:cNvSpPr>
              <a:spLocks noChangeArrowheads="1"/>
            </p:cNvSpPr>
            <p:nvPr/>
          </p:nvSpPr>
          <p:spPr bwMode="auto">
            <a:xfrm rot="10800000" flipV="1">
              <a:off x="2224313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Rectangle 702"/>
            <p:cNvSpPr>
              <a:spLocks noChangeArrowheads="1"/>
            </p:cNvSpPr>
            <p:nvPr/>
          </p:nvSpPr>
          <p:spPr bwMode="auto">
            <a:xfrm rot="10800000" flipV="1">
              <a:off x="190840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Rectangle 703"/>
            <p:cNvSpPr>
              <a:spLocks noChangeArrowheads="1"/>
            </p:cNvSpPr>
            <p:nvPr/>
          </p:nvSpPr>
          <p:spPr bwMode="auto">
            <a:xfrm rot="10800000" flipV="1">
              <a:off x="19084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Rectangle 705"/>
            <p:cNvSpPr>
              <a:spLocks noChangeArrowheads="1"/>
            </p:cNvSpPr>
            <p:nvPr/>
          </p:nvSpPr>
          <p:spPr bwMode="auto">
            <a:xfrm rot="10800000" flipV="1">
              <a:off x="190840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Rectangle 706"/>
            <p:cNvSpPr>
              <a:spLocks noChangeArrowheads="1"/>
            </p:cNvSpPr>
            <p:nvPr/>
          </p:nvSpPr>
          <p:spPr bwMode="auto">
            <a:xfrm rot="10800000" flipV="1">
              <a:off x="1908401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Rectangle 713"/>
            <p:cNvSpPr>
              <a:spLocks noChangeArrowheads="1"/>
            </p:cNvSpPr>
            <p:nvPr/>
          </p:nvSpPr>
          <p:spPr bwMode="auto">
            <a:xfrm rot="10800000" flipV="1">
              <a:off x="159407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Rectangle 714"/>
            <p:cNvSpPr>
              <a:spLocks noChangeArrowheads="1"/>
            </p:cNvSpPr>
            <p:nvPr/>
          </p:nvSpPr>
          <p:spPr bwMode="auto">
            <a:xfrm rot="10800000" flipV="1">
              <a:off x="1594076" y="258536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Rectangle 715"/>
            <p:cNvSpPr>
              <a:spLocks noChangeArrowheads="1"/>
            </p:cNvSpPr>
            <p:nvPr/>
          </p:nvSpPr>
          <p:spPr bwMode="auto">
            <a:xfrm rot="10800000" flipV="1">
              <a:off x="159407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Rectangle 716"/>
            <p:cNvSpPr>
              <a:spLocks noChangeArrowheads="1"/>
            </p:cNvSpPr>
            <p:nvPr/>
          </p:nvSpPr>
          <p:spPr bwMode="auto">
            <a:xfrm rot="10800000" flipV="1">
              <a:off x="1594076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Rectangle 717"/>
            <p:cNvSpPr>
              <a:spLocks noChangeArrowheads="1"/>
            </p:cNvSpPr>
            <p:nvPr/>
          </p:nvSpPr>
          <p:spPr bwMode="auto">
            <a:xfrm rot="10800000" flipV="1">
              <a:off x="159407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Rectangle 718"/>
            <p:cNvSpPr>
              <a:spLocks noChangeArrowheads="1"/>
            </p:cNvSpPr>
            <p:nvPr/>
          </p:nvSpPr>
          <p:spPr bwMode="auto">
            <a:xfrm rot="10800000" flipV="1">
              <a:off x="1594076" y="1301524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Rectangle 719"/>
            <p:cNvSpPr>
              <a:spLocks noChangeArrowheads="1"/>
            </p:cNvSpPr>
            <p:nvPr/>
          </p:nvSpPr>
          <p:spPr bwMode="auto">
            <a:xfrm rot="10800000" flipV="1">
              <a:off x="1594076" y="1563461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Rectangle 727"/>
            <p:cNvSpPr>
              <a:spLocks noChangeArrowheads="1"/>
            </p:cNvSpPr>
            <p:nvPr/>
          </p:nvSpPr>
          <p:spPr bwMode="auto">
            <a:xfrm rot="10800000" flipV="1">
              <a:off x="127657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Rectangle 728"/>
            <p:cNvSpPr>
              <a:spLocks noChangeArrowheads="1"/>
            </p:cNvSpPr>
            <p:nvPr/>
          </p:nvSpPr>
          <p:spPr bwMode="auto">
            <a:xfrm rot="10800000" flipV="1">
              <a:off x="127657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Rectangle 729"/>
            <p:cNvSpPr>
              <a:spLocks noChangeArrowheads="1"/>
            </p:cNvSpPr>
            <p:nvPr/>
          </p:nvSpPr>
          <p:spPr bwMode="auto">
            <a:xfrm rot="10800000" flipV="1">
              <a:off x="127657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Rectangle 730"/>
            <p:cNvSpPr>
              <a:spLocks noChangeArrowheads="1"/>
            </p:cNvSpPr>
            <p:nvPr/>
          </p:nvSpPr>
          <p:spPr bwMode="auto">
            <a:xfrm rot="10800000" flipV="1">
              <a:off x="1276576" y="780824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Rectangle 731"/>
            <p:cNvSpPr>
              <a:spLocks noChangeArrowheads="1"/>
            </p:cNvSpPr>
            <p:nvPr/>
          </p:nvSpPr>
          <p:spPr bwMode="auto">
            <a:xfrm rot="10800000" flipV="1">
              <a:off x="127657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Rectangle 733"/>
            <p:cNvSpPr>
              <a:spLocks noChangeArrowheads="1"/>
            </p:cNvSpPr>
            <p:nvPr/>
          </p:nvSpPr>
          <p:spPr bwMode="auto">
            <a:xfrm rot="10800000" flipV="1">
              <a:off x="1276576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Rectangle 740"/>
            <p:cNvSpPr>
              <a:spLocks noChangeArrowheads="1"/>
            </p:cNvSpPr>
            <p:nvPr/>
          </p:nvSpPr>
          <p:spPr bwMode="auto">
            <a:xfrm rot="10800000" flipV="1">
              <a:off x="962251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Rectangle 747"/>
            <p:cNvSpPr>
              <a:spLocks noChangeArrowheads="1"/>
            </p:cNvSpPr>
            <p:nvPr/>
          </p:nvSpPr>
          <p:spPr bwMode="auto">
            <a:xfrm rot="10800000" flipV="1">
              <a:off x="646339" y="-3401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Rectangle 748"/>
            <p:cNvSpPr>
              <a:spLocks noChangeArrowheads="1"/>
            </p:cNvSpPr>
            <p:nvPr/>
          </p:nvSpPr>
          <p:spPr bwMode="auto">
            <a:xfrm rot="10800000" flipV="1">
              <a:off x="6463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Rectangle 749"/>
            <p:cNvSpPr>
              <a:spLocks noChangeArrowheads="1"/>
            </p:cNvSpPr>
            <p:nvPr/>
          </p:nvSpPr>
          <p:spPr bwMode="auto">
            <a:xfrm rot="10800000" flipV="1">
              <a:off x="64633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Rectangle 758"/>
            <p:cNvSpPr>
              <a:spLocks noChangeArrowheads="1"/>
            </p:cNvSpPr>
            <p:nvPr/>
          </p:nvSpPr>
          <p:spPr bwMode="auto">
            <a:xfrm rot="10800000" flipV="1">
              <a:off x="3288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Rectangle 760"/>
            <p:cNvSpPr>
              <a:spLocks noChangeArrowheads="1"/>
            </p:cNvSpPr>
            <p:nvPr/>
          </p:nvSpPr>
          <p:spPr bwMode="auto">
            <a:xfrm rot="10800000" flipV="1">
              <a:off x="328839" y="780824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Rectangle 767"/>
            <p:cNvSpPr>
              <a:spLocks noChangeArrowheads="1"/>
            </p:cNvSpPr>
            <p:nvPr/>
          </p:nvSpPr>
          <p:spPr bwMode="auto">
            <a:xfrm rot="10800000" flipV="1">
              <a:off x="1451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8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7" y="539003"/>
            <a:ext cx="5312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ROTACIÓN DE OPIOIDES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B586886C-E945-48FA-8137-FDC38D626FE3}"/>
              </a:ext>
            </a:extLst>
          </p:cNvPr>
          <p:cNvSpPr>
            <a:spLocks/>
          </p:cNvSpPr>
          <p:nvPr/>
        </p:nvSpPr>
        <p:spPr bwMode="auto">
          <a:xfrm>
            <a:off x="5533838" y="2364219"/>
            <a:ext cx="4433832" cy="5388532"/>
          </a:xfrm>
          <a:custGeom>
            <a:avLst/>
            <a:gdLst>
              <a:gd name="T0" fmla="*/ 744 w 1544"/>
              <a:gd name="T1" fmla="*/ 0 h 1877"/>
              <a:gd name="T2" fmla="*/ 712 w 1544"/>
              <a:gd name="T3" fmla="*/ 1 h 1877"/>
              <a:gd name="T4" fmla="*/ 318 w 1544"/>
              <a:gd name="T5" fmla="*/ 102 h 1877"/>
              <a:gd name="T6" fmla="*/ 4 w 1544"/>
              <a:gd name="T7" fmla="*/ 587 h 1877"/>
              <a:gd name="T8" fmla="*/ 107 w 1544"/>
              <a:gd name="T9" fmla="*/ 1002 h 1877"/>
              <a:gd name="T10" fmla="*/ 269 w 1544"/>
              <a:gd name="T11" fmla="*/ 1359 h 1877"/>
              <a:gd name="T12" fmla="*/ 74 w 1544"/>
              <a:gd name="T13" fmla="*/ 1796 h 1877"/>
              <a:gd name="T14" fmla="*/ 322 w 1544"/>
              <a:gd name="T15" fmla="*/ 1842 h 1877"/>
              <a:gd name="T16" fmla="*/ 464 w 1544"/>
              <a:gd name="T17" fmla="*/ 1836 h 1877"/>
              <a:gd name="T18" fmla="*/ 606 w 1544"/>
              <a:gd name="T19" fmla="*/ 1830 h 1877"/>
              <a:gd name="T20" fmla="*/ 853 w 1544"/>
              <a:gd name="T21" fmla="*/ 1877 h 1877"/>
              <a:gd name="T22" fmla="*/ 1047 w 1544"/>
              <a:gd name="T23" fmla="*/ 1507 h 1877"/>
              <a:gd name="T24" fmla="*/ 1343 w 1544"/>
              <a:gd name="T25" fmla="*/ 1465 h 1877"/>
              <a:gd name="T26" fmla="*/ 1406 w 1544"/>
              <a:gd name="T27" fmla="*/ 1354 h 1877"/>
              <a:gd name="T28" fmla="*/ 1378 w 1544"/>
              <a:gd name="T29" fmla="*/ 1241 h 1877"/>
              <a:gd name="T30" fmla="*/ 1427 w 1544"/>
              <a:gd name="T31" fmla="*/ 1203 h 1877"/>
              <a:gd name="T32" fmla="*/ 1429 w 1544"/>
              <a:gd name="T33" fmla="*/ 1166 h 1877"/>
              <a:gd name="T34" fmla="*/ 1394 w 1544"/>
              <a:gd name="T35" fmla="*/ 1125 h 1877"/>
              <a:gd name="T36" fmla="*/ 1454 w 1544"/>
              <a:gd name="T37" fmla="*/ 1068 h 1877"/>
              <a:gd name="T38" fmla="*/ 1426 w 1544"/>
              <a:gd name="T39" fmla="*/ 963 h 1877"/>
              <a:gd name="T40" fmla="*/ 1503 w 1544"/>
              <a:gd name="T41" fmla="*/ 927 h 1877"/>
              <a:gd name="T42" fmla="*/ 1543 w 1544"/>
              <a:gd name="T43" fmla="*/ 855 h 1877"/>
              <a:gd name="T44" fmla="*/ 1328 w 1544"/>
              <a:gd name="T45" fmla="*/ 588 h 1877"/>
              <a:gd name="T46" fmla="*/ 1344 w 1544"/>
              <a:gd name="T47" fmla="*/ 513 h 1877"/>
              <a:gd name="T48" fmla="*/ 1234 w 1544"/>
              <a:gd name="T49" fmla="*/ 208 h 1877"/>
              <a:gd name="T50" fmla="*/ 744 w 1544"/>
              <a:gd name="T51" fmla="*/ 0 h 1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44" h="1877">
                <a:moveTo>
                  <a:pt x="744" y="0"/>
                </a:moveTo>
                <a:cubicBezTo>
                  <a:pt x="733" y="0"/>
                  <a:pt x="722" y="0"/>
                  <a:pt x="712" y="1"/>
                </a:cubicBezTo>
                <a:cubicBezTo>
                  <a:pt x="547" y="12"/>
                  <a:pt x="417" y="47"/>
                  <a:pt x="318" y="102"/>
                </a:cubicBezTo>
                <a:cubicBezTo>
                  <a:pt x="225" y="153"/>
                  <a:pt x="10" y="345"/>
                  <a:pt x="4" y="587"/>
                </a:cubicBezTo>
                <a:cubicBezTo>
                  <a:pt x="0" y="830"/>
                  <a:pt x="31" y="925"/>
                  <a:pt x="107" y="1002"/>
                </a:cubicBezTo>
                <a:cubicBezTo>
                  <a:pt x="177" y="1074"/>
                  <a:pt x="253" y="1108"/>
                  <a:pt x="269" y="1359"/>
                </a:cubicBezTo>
                <a:cubicBezTo>
                  <a:pt x="283" y="1583"/>
                  <a:pt x="74" y="1796"/>
                  <a:pt x="74" y="1796"/>
                </a:cubicBezTo>
                <a:cubicBezTo>
                  <a:pt x="155" y="1833"/>
                  <a:pt x="238" y="1842"/>
                  <a:pt x="322" y="1842"/>
                </a:cubicBezTo>
                <a:cubicBezTo>
                  <a:pt x="369" y="1842"/>
                  <a:pt x="416" y="1839"/>
                  <a:pt x="464" y="1836"/>
                </a:cubicBezTo>
                <a:cubicBezTo>
                  <a:pt x="511" y="1833"/>
                  <a:pt x="559" y="1830"/>
                  <a:pt x="606" y="1830"/>
                </a:cubicBezTo>
                <a:cubicBezTo>
                  <a:pt x="689" y="1830"/>
                  <a:pt x="772" y="1840"/>
                  <a:pt x="853" y="1877"/>
                </a:cubicBezTo>
                <a:cubicBezTo>
                  <a:pt x="853" y="1877"/>
                  <a:pt x="1037" y="1523"/>
                  <a:pt x="1047" y="1507"/>
                </a:cubicBezTo>
                <a:cubicBezTo>
                  <a:pt x="1058" y="1492"/>
                  <a:pt x="1305" y="1489"/>
                  <a:pt x="1343" y="1465"/>
                </a:cubicBezTo>
                <a:cubicBezTo>
                  <a:pt x="1380" y="1442"/>
                  <a:pt x="1412" y="1377"/>
                  <a:pt x="1406" y="1354"/>
                </a:cubicBezTo>
                <a:cubicBezTo>
                  <a:pt x="1399" y="1331"/>
                  <a:pt x="1375" y="1260"/>
                  <a:pt x="1378" y="1241"/>
                </a:cubicBezTo>
                <a:cubicBezTo>
                  <a:pt x="1380" y="1223"/>
                  <a:pt x="1418" y="1217"/>
                  <a:pt x="1427" y="1203"/>
                </a:cubicBezTo>
                <a:cubicBezTo>
                  <a:pt x="1433" y="1197"/>
                  <a:pt x="1430" y="1179"/>
                  <a:pt x="1429" y="1166"/>
                </a:cubicBezTo>
                <a:cubicBezTo>
                  <a:pt x="1429" y="1154"/>
                  <a:pt x="1394" y="1131"/>
                  <a:pt x="1394" y="1125"/>
                </a:cubicBezTo>
                <a:cubicBezTo>
                  <a:pt x="1394" y="1120"/>
                  <a:pt x="1453" y="1082"/>
                  <a:pt x="1454" y="1068"/>
                </a:cubicBezTo>
                <a:cubicBezTo>
                  <a:pt x="1456" y="1053"/>
                  <a:pt x="1425" y="971"/>
                  <a:pt x="1426" y="963"/>
                </a:cubicBezTo>
                <a:cubicBezTo>
                  <a:pt x="1427" y="956"/>
                  <a:pt x="1486" y="940"/>
                  <a:pt x="1503" y="927"/>
                </a:cubicBezTo>
                <a:cubicBezTo>
                  <a:pt x="1520" y="913"/>
                  <a:pt x="1544" y="870"/>
                  <a:pt x="1543" y="855"/>
                </a:cubicBezTo>
                <a:cubicBezTo>
                  <a:pt x="1543" y="842"/>
                  <a:pt x="1328" y="606"/>
                  <a:pt x="1328" y="588"/>
                </a:cubicBezTo>
                <a:cubicBezTo>
                  <a:pt x="1326" y="569"/>
                  <a:pt x="1345" y="532"/>
                  <a:pt x="1344" y="513"/>
                </a:cubicBezTo>
                <a:cubicBezTo>
                  <a:pt x="1340" y="435"/>
                  <a:pt x="1318" y="330"/>
                  <a:pt x="1234" y="208"/>
                </a:cubicBezTo>
                <a:cubicBezTo>
                  <a:pt x="1154" y="93"/>
                  <a:pt x="924" y="0"/>
                  <a:pt x="744" y="0"/>
                </a:cubicBezTo>
              </a:path>
            </a:pathLst>
          </a:custGeom>
          <a:solidFill>
            <a:schemeClr val="bg2"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541E383A-4F18-4DC1-8A1D-CBC68B5C3D4D}"/>
              </a:ext>
            </a:extLst>
          </p:cNvPr>
          <p:cNvSpPr>
            <a:spLocks/>
          </p:cNvSpPr>
          <p:nvPr/>
        </p:nvSpPr>
        <p:spPr bwMode="auto">
          <a:xfrm flipH="1">
            <a:off x="7352513" y="2590933"/>
            <a:ext cx="1834356" cy="1405009"/>
          </a:xfrm>
          <a:custGeom>
            <a:avLst/>
            <a:gdLst>
              <a:gd name="T0" fmla="*/ 5 w 543"/>
              <a:gd name="T1" fmla="*/ 416 h 416"/>
              <a:gd name="T2" fmla="*/ 151 w 543"/>
              <a:gd name="T3" fmla="*/ 397 h 416"/>
              <a:gd name="T4" fmla="*/ 173 w 543"/>
              <a:gd name="T5" fmla="*/ 339 h 416"/>
              <a:gd name="T6" fmla="*/ 234 w 543"/>
              <a:gd name="T7" fmla="*/ 305 h 416"/>
              <a:gd name="T8" fmla="*/ 302 w 543"/>
              <a:gd name="T9" fmla="*/ 322 h 416"/>
              <a:gd name="T10" fmla="*/ 339 w 543"/>
              <a:gd name="T11" fmla="*/ 372 h 416"/>
              <a:gd name="T12" fmla="*/ 491 w 543"/>
              <a:gd name="T13" fmla="*/ 352 h 416"/>
              <a:gd name="T14" fmla="*/ 469 w 543"/>
              <a:gd name="T15" fmla="*/ 188 h 416"/>
              <a:gd name="T16" fmla="*/ 477 w 543"/>
              <a:gd name="T17" fmla="*/ 186 h 416"/>
              <a:gd name="T18" fmla="*/ 538 w 543"/>
              <a:gd name="T19" fmla="*/ 99 h 416"/>
              <a:gd name="T20" fmla="*/ 456 w 543"/>
              <a:gd name="T21" fmla="*/ 29 h 416"/>
              <a:gd name="T22" fmla="*/ 448 w 543"/>
              <a:gd name="T23" fmla="*/ 30 h 416"/>
              <a:gd name="T24" fmla="*/ 445 w 543"/>
              <a:gd name="T25" fmla="*/ 3 h 416"/>
              <a:gd name="T26" fmla="*/ 411 w 543"/>
              <a:gd name="T27" fmla="*/ 0 h 416"/>
              <a:gd name="T28" fmla="*/ 310 w 543"/>
              <a:gd name="T29" fmla="*/ 35 h 416"/>
              <a:gd name="T30" fmla="*/ 300 w 543"/>
              <a:gd name="T31" fmla="*/ 35 h 416"/>
              <a:gd name="T32" fmla="*/ 177 w 543"/>
              <a:gd name="T33" fmla="*/ 91 h 416"/>
              <a:gd name="T34" fmla="*/ 69 w 543"/>
              <a:gd name="T35" fmla="*/ 217 h 416"/>
              <a:gd name="T36" fmla="*/ 27 w 543"/>
              <a:gd name="T37" fmla="*/ 278 h 416"/>
              <a:gd name="T38" fmla="*/ 28 w 543"/>
              <a:gd name="T39" fmla="*/ 287 h 416"/>
              <a:gd name="T40" fmla="*/ 0 w 543"/>
              <a:gd name="T41" fmla="*/ 377 h 416"/>
              <a:gd name="T42" fmla="*/ 5 w 543"/>
              <a:gd name="T43" fmla="*/ 41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43" h="416">
                <a:moveTo>
                  <a:pt x="5" y="416"/>
                </a:moveTo>
                <a:cubicBezTo>
                  <a:pt x="151" y="397"/>
                  <a:pt x="151" y="397"/>
                  <a:pt x="151" y="397"/>
                </a:cubicBezTo>
                <a:cubicBezTo>
                  <a:pt x="151" y="376"/>
                  <a:pt x="159" y="355"/>
                  <a:pt x="173" y="339"/>
                </a:cubicBezTo>
                <a:cubicBezTo>
                  <a:pt x="189" y="320"/>
                  <a:pt x="210" y="308"/>
                  <a:pt x="234" y="305"/>
                </a:cubicBezTo>
                <a:cubicBezTo>
                  <a:pt x="258" y="302"/>
                  <a:pt x="282" y="308"/>
                  <a:pt x="302" y="322"/>
                </a:cubicBezTo>
                <a:cubicBezTo>
                  <a:pt x="320" y="334"/>
                  <a:pt x="333" y="352"/>
                  <a:pt x="339" y="372"/>
                </a:cubicBezTo>
                <a:cubicBezTo>
                  <a:pt x="491" y="352"/>
                  <a:pt x="491" y="352"/>
                  <a:pt x="491" y="352"/>
                </a:cubicBezTo>
                <a:cubicBezTo>
                  <a:pt x="469" y="188"/>
                  <a:pt x="469" y="188"/>
                  <a:pt x="469" y="188"/>
                </a:cubicBezTo>
                <a:cubicBezTo>
                  <a:pt x="477" y="186"/>
                  <a:pt x="477" y="186"/>
                  <a:pt x="477" y="186"/>
                </a:cubicBezTo>
                <a:cubicBezTo>
                  <a:pt x="517" y="177"/>
                  <a:pt x="543" y="140"/>
                  <a:pt x="538" y="99"/>
                </a:cubicBezTo>
                <a:cubicBezTo>
                  <a:pt x="533" y="57"/>
                  <a:pt x="497" y="28"/>
                  <a:pt x="456" y="29"/>
                </a:cubicBezTo>
                <a:cubicBezTo>
                  <a:pt x="448" y="30"/>
                  <a:pt x="448" y="30"/>
                  <a:pt x="448" y="30"/>
                </a:cubicBezTo>
                <a:cubicBezTo>
                  <a:pt x="445" y="3"/>
                  <a:pt x="445" y="3"/>
                  <a:pt x="445" y="3"/>
                </a:cubicBezTo>
                <a:cubicBezTo>
                  <a:pt x="434" y="1"/>
                  <a:pt x="423" y="0"/>
                  <a:pt x="411" y="0"/>
                </a:cubicBezTo>
                <a:cubicBezTo>
                  <a:pt x="373" y="0"/>
                  <a:pt x="338" y="13"/>
                  <a:pt x="310" y="35"/>
                </a:cubicBezTo>
                <a:cubicBezTo>
                  <a:pt x="306" y="35"/>
                  <a:pt x="303" y="35"/>
                  <a:pt x="300" y="35"/>
                </a:cubicBezTo>
                <a:cubicBezTo>
                  <a:pt x="251" y="35"/>
                  <a:pt x="206" y="57"/>
                  <a:pt x="177" y="91"/>
                </a:cubicBezTo>
                <a:cubicBezTo>
                  <a:pt x="116" y="102"/>
                  <a:pt x="71" y="154"/>
                  <a:pt x="69" y="217"/>
                </a:cubicBezTo>
                <a:cubicBezTo>
                  <a:pt x="45" y="227"/>
                  <a:pt x="27" y="250"/>
                  <a:pt x="27" y="278"/>
                </a:cubicBezTo>
                <a:cubicBezTo>
                  <a:pt x="27" y="281"/>
                  <a:pt x="28" y="284"/>
                  <a:pt x="28" y="287"/>
                </a:cubicBezTo>
                <a:cubicBezTo>
                  <a:pt x="10" y="313"/>
                  <a:pt x="0" y="344"/>
                  <a:pt x="0" y="377"/>
                </a:cubicBezTo>
                <a:cubicBezTo>
                  <a:pt x="0" y="390"/>
                  <a:pt x="2" y="403"/>
                  <a:pt x="5" y="4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3108947A-C900-485E-9EF3-5701FF5A54A1}"/>
              </a:ext>
            </a:extLst>
          </p:cNvPr>
          <p:cNvSpPr>
            <a:spLocks/>
          </p:cNvSpPr>
          <p:nvPr/>
        </p:nvSpPr>
        <p:spPr bwMode="auto">
          <a:xfrm flipH="1">
            <a:off x="7372483" y="3657883"/>
            <a:ext cx="1780153" cy="1403582"/>
          </a:xfrm>
          <a:custGeom>
            <a:avLst/>
            <a:gdLst>
              <a:gd name="T0" fmla="*/ 524 w 527"/>
              <a:gd name="T1" fmla="*/ 386 h 416"/>
              <a:gd name="T2" fmla="*/ 466 w 527"/>
              <a:gd name="T3" fmla="*/ 363 h 416"/>
              <a:gd name="T4" fmla="*/ 433 w 527"/>
              <a:gd name="T5" fmla="*/ 302 h 416"/>
              <a:gd name="T6" fmla="*/ 450 w 527"/>
              <a:gd name="T7" fmla="*/ 234 h 416"/>
              <a:gd name="T8" fmla="*/ 500 w 527"/>
              <a:gd name="T9" fmla="*/ 198 h 416"/>
              <a:gd name="T10" fmla="*/ 481 w 527"/>
              <a:gd name="T11" fmla="*/ 53 h 416"/>
              <a:gd name="T12" fmla="*/ 316 w 527"/>
              <a:gd name="T13" fmla="*/ 75 h 416"/>
              <a:gd name="T14" fmla="*/ 314 w 527"/>
              <a:gd name="T15" fmla="*/ 67 h 416"/>
              <a:gd name="T16" fmla="*/ 226 w 527"/>
              <a:gd name="T17" fmla="*/ 6 h 416"/>
              <a:gd name="T18" fmla="*/ 157 w 527"/>
              <a:gd name="T19" fmla="*/ 88 h 416"/>
              <a:gd name="T20" fmla="*/ 158 w 527"/>
              <a:gd name="T21" fmla="*/ 95 h 416"/>
              <a:gd name="T22" fmla="*/ 0 w 527"/>
              <a:gd name="T23" fmla="*/ 116 h 416"/>
              <a:gd name="T24" fmla="*/ 62 w 527"/>
              <a:gd name="T25" fmla="*/ 193 h 416"/>
              <a:gd name="T26" fmla="*/ 180 w 527"/>
              <a:gd name="T27" fmla="*/ 278 h 416"/>
              <a:gd name="T28" fmla="*/ 239 w 527"/>
              <a:gd name="T29" fmla="*/ 263 h 416"/>
              <a:gd name="T30" fmla="*/ 315 w 527"/>
              <a:gd name="T31" fmla="*/ 309 h 416"/>
              <a:gd name="T32" fmla="*/ 469 w 527"/>
              <a:gd name="T33" fmla="*/ 416 h 416"/>
              <a:gd name="T34" fmla="*/ 527 w 527"/>
              <a:gd name="T35" fmla="*/ 405 h 416"/>
              <a:gd name="T36" fmla="*/ 524 w 527"/>
              <a:gd name="T37" fmla="*/ 38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7" h="416">
                <a:moveTo>
                  <a:pt x="524" y="386"/>
                </a:moveTo>
                <a:cubicBezTo>
                  <a:pt x="503" y="385"/>
                  <a:pt x="483" y="377"/>
                  <a:pt x="466" y="363"/>
                </a:cubicBezTo>
                <a:cubicBezTo>
                  <a:pt x="448" y="348"/>
                  <a:pt x="436" y="326"/>
                  <a:pt x="433" y="302"/>
                </a:cubicBezTo>
                <a:cubicBezTo>
                  <a:pt x="430" y="278"/>
                  <a:pt x="436" y="254"/>
                  <a:pt x="450" y="234"/>
                </a:cubicBezTo>
                <a:cubicBezTo>
                  <a:pt x="462" y="217"/>
                  <a:pt x="479" y="204"/>
                  <a:pt x="500" y="198"/>
                </a:cubicBezTo>
                <a:cubicBezTo>
                  <a:pt x="481" y="53"/>
                  <a:pt x="481" y="53"/>
                  <a:pt x="481" y="53"/>
                </a:cubicBezTo>
                <a:cubicBezTo>
                  <a:pt x="316" y="75"/>
                  <a:pt x="316" y="75"/>
                  <a:pt x="316" y="75"/>
                </a:cubicBezTo>
                <a:cubicBezTo>
                  <a:pt x="314" y="67"/>
                  <a:pt x="314" y="67"/>
                  <a:pt x="314" y="67"/>
                </a:cubicBezTo>
                <a:cubicBezTo>
                  <a:pt x="305" y="27"/>
                  <a:pt x="268" y="0"/>
                  <a:pt x="226" y="6"/>
                </a:cubicBezTo>
                <a:cubicBezTo>
                  <a:pt x="185" y="11"/>
                  <a:pt x="156" y="46"/>
                  <a:pt x="157" y="8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0" y="116"/>
                  <a:pt x="0" y="116"/>
                  <a:pt x="0" y="116"/>
                </a:cubicBezTo>
                <a:cubicBezTo>
                  <a:pt x="12" y="148"/>
                  <a:pt x="34" y="175"/>
                  <a:pt x="62" y="193"/>
                </a:cubicBezTo>
                <a:cubicBezTo>
                  <a:pt x="79" y="242"/>
                  <a:pt x="125" y="278"/>
                  <a:pt x="180" y="278"/>
                </a:cubicBezTo>
                <a:cubicBezTo>
                  <a:pt x="202" y="278"/>
                  <a:pt x="222" y="272"/>
                  <a:pt x="239" y="263"/>
                </a:cubicBezTo>
                <a:cubicBezTo>
                  <a:pt x="258" y="286"/>
                  <a:pt x="284" y="303"/>
                  <a:pt x="315" y="309"/>
                </a:cubicBezTo>
                <a:cubicBezTo>
                  <a:pt x="338" y="372"/>
                  <a:pt x="398" y="416"/>
                  <a:pt x="469" y="416"/>
                </a:cubicBezTo>
                <a:cubicBezTo>
                  <a:pt x="489" y="416"/>
                  <a:pt x="509" y="412"/>
                  <a:pt x="527" y="405"/>
                </a:cubicBezTo>
                <a:lnTo>
                  <a:pt x="524" y="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24">
            <a:extLst>
              <a:ext uri="{FF2B5EF4-FFF2-40B4-BE49-F238E27FC236}">
                <a16:creationId xmlns:a16="http://schemas.microsoft.com/office/drawing/2014/main" id="{60681809-B944-4D37-8CBC-C862F9FB032B}"/>
              </a:ext>
            </a:extLst>
          </p:cNvPr>
          <p:cNvSpPr>
            <a:spLocks/>
          </p:cNvSpPr>
          <p:nvPr/>
        </p:nvSpPr>
        <p:spPr bwMode="auto">
          <a:xfrm flipH="1">
            <a:off x="5739250" y="3600827"/>
            <a:ext cx="1914235" cy="1768741"/>
          </a:xfrm>
          <a:custGeom>
            <a:avLst/>
            <a:gdLst>
              <a:gd name="T0" fmla="*/ 567 w 567"/>
              <a:gd name="T1" fmla="*/ 124 h 524"/>
              <a:gd name="T2" fmla="*/ 533 w 567"/>
              <a:gd name="T3" fmla="*/ 34 h 524"/>
              <a:gd name="T4" fmla="*/ 534 w 567"/>
              <a:gd name="T5" fmla="*/ 13 h 524"/>
              <a:gd name="T6" fmla="*/ 534 w 567"/>
              <a:gd name="T7" fmla="*/ 0 h 524"/>
              <a:gd name="T8" fmla="*/ 393 w 567"/>
              <a:gd name="T9" fmla="*/ 19 h 524"/>
              <a:gd name="T10" fmla="*/ 370 w 567"/>
              <a:gd name="T11" fmla="*/ 77 h 524"/>
              <a:gd name="T12" fmla="*/ 309 w 567"/>
              <a:gd name="T13" fmla="*/ 110 h 524"/>
              <a:gd name="T14" fmla="*/ 297 w 567"/>
              <a:gd name="T15" fmla="*/ 111 h 524"/>
              <a:gd name="T16" fmla="*/ 241 w 567"/>
              <a:gd name="T17" fmla="*/ 94 h 524"/>
              <a:gd name="T18" fmla="*/ 205 w 567"/>
              <a:gd name="T19" fmla="*/ 43 h 524"/>
              <a:gd name="T20" fmla="*/ 53 w 567"/>
              <a:gd name="T21" fmla="*/ 63 h 524"/>
              <a:gd name="T22" fmla="*/ 74 w 567"/>
              <a:gd name="T23" fmla="*/ 227 h 524"/>
              <a:gd name="T24" fmla="*/ 67 w 567"/>
              <a:gd name="T25" fmla="*/ 229 h 524"/>
              <a:gd name="T26" fmla="*/ 5 w 567"/>
              <a:gd name="T27" fmla="*/ 317 h 524"/>
              <a:gd name="T28" fmla="*/ 87 w 567"/>
              <a:gd name="T29" fmla="*/ 386 h 524"/>
              <a:gd name="T30" fmla="*/ 95 w 567"/>
              <a:gd name="T31" fmla="*/ 386 h 524"/>
              <a:gd name="T32" fmla="*/ 102 w 567"/>
              <a:gd name="T33" fmla="*/ 438 h 524"/>
              <a:gd name="T34" fmla="*/ 266 w 567"/>
              <a:gd name="T35" fmla="*/ 524 h 524"/>
              <a:gd name="T36" fmla="*/ 452 w 567"/>
              <a:gd name="T37" fmla="*/ 396 h 524"/>
              <a:gd name="T38" fmla="*/ 556 w 567"/>
              <a:gd name="T39" fmla="*/ 220 h 524"/>
              <a:gd name="T40" fmla="*/ 553 w 567"/>
              <a:gd name="T41" fmla="*/ 184 h 524"/>
              <a:gd name="T42" fmla="*/ 567 w 567"/>
              <a:gd name="T43" fmla="*/ 124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67" h="524">
                <a:moveTo>
                  <a:pt x="567" y="124"/>
                </a:moveTo>
                <a:cubicBezTo>
                  <a:pt x="567" y="89"/>
                  <a:pt x="554" y="58"/>
                  <a:pt x="533" y="34"/>
                </a:cubicBezTo>
                <a:cubicBezTo>
                  <a:pt x="534" y="27"/>
                  <a:pt x="534" y="20"/>
                  <a:pt x="534" y="13"/>
                </a:cubicBezTo>
                <a:cubicBezTo>
                  <a:pt x="534" y="8"/>
                  <a:pt x="534" y="4"/>
                  <a:pt x="534" y="0"/>
                </a:cubicBezTo>
                <a:cubicBezTo>
                  <a:pt x="393" y="19"/>
                  <a:pt x="393" y="19"/>
                  <a:pt x="393" y="19"/>
                </a:cubicBezTo>
                <a:cubicBezTo>
                  <a:pt x="392" y="40"/>
                  <a:pt x="384" y="60"/>
                  <a:pt x="370" y="77"/>
                </a:cubicBezTo>
                <a:cubicBezTo>
                  <a:pt x="355" y="95"/>
                  <a:pt x="333" y="107"/>
                  <a:pt x="309" y="110"/>
                </a:cubicBezTo>
                <a:cubicBezTo>
                  <a:pt x="305" y="111"/>
                  <a:pt x="301" y="111"/>
                  <a:pt x="297" y="111"/>
                </a:cubicBezTo>
                <a:cubicBezTo>
                  <a:pt x="277" y="111"/>
                  <a:pt x="258" y="105"/>
                  <a:pt x="241" y="94"/>
                </a:cubicBezTo>
                <a:cubicBezTo>
                  <a:pt x="224" y="81"/>
                  <a:pt x="211" y="64"/>
                  <a:pt x="205" y="43"/>
                </a:cubicBezTo>
                <a:cubicBezTo>
                  <a:pt x="53" y="63"/>
                  <a:pt x="53" y="63"/>
                  <a:pt x="53" y="63"/>
                </a:cubicBezTo>
                <a:cubicBezTo>
                  <a:pt x="74" y="227"/>
                  <a:pt x="74" y="227"/>
                  <a:pt x="74" y="227"/>
                </a:cubicBezTo>
                <a:cubicBezTo>
                  <a:pt x="67" y="229"/>
                  <a:pt x="67" y="229"/>
                  <a:pt x="67" y="229"/>
                </a:cubicBezTo>
                <a:cubicBezTo>
                  <a:pt x="26" y="238"/>
                  <a:pt x="0" y="276"/>
                  <a:pt x="5" y="317"/>
                </a:cubicBezTo>
                <a:cubicBezTo>
                  <a:pt x="11" y="358"/>
                  <a:pt x="46" y="388"/>
                  <a:pt x="87" y="386"/>
                </a:cubicBezTo>
                <a:cubicBezTo>
                  <a:pt x="95" y="386"/>
                  <a:pt x="95" y="386"/>
                  <a:pt x="95" y="386"/>
                </a:cubicBezTo>
                <a:cubicBezTo>
                  <a:pt x="102" y="438"/>
                  <a:pt x="102" y="438"/>
                  <a:pt x="102" y="438"/>
                </a:cubicBezTo>
                <a:cubicBezTo>
                  <a:pt x="138" y="490"/>
                  <a:pt x="198" y="524"/>
                  <a:pt x="266" y="524"/>
                </a:cubicBezTo>
                <a:cubicBezTo>
                  <a:pt x="351" y="524"/>
                  <a:pt x="423" y="470"/>
                  <a:pt x="452" y="396"/>
                </a:cubicBezTo>
                <a:cubicBezTo>
                  <a:pt x="514" y="362"/>
                  <a:pt x="556" y="296"/>
                  <a:pt x="556" y="220"/>
                </a:cubicBezTo>
                <a:cubicBezTo>
                  <a:pt x="556" y="208"/>
                  <a:pt x="555" y="196"/>
                  <a:pt x="553" y="184"/>
                </a:cubicBezTo>
                <a:cubicBezTo>
                  <a:pt x="562" y="166"/>
                  <a:pt x="567" y="146"/>
                  <a:pt x="567" y="1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33">
            <a:extLst>
              <a:ext uri="{FF2B5EF4-FFF2-40B4-BE49-F238E27FC236}">
                <a16:creationId xmlns:a16="http://schemas.microsoft.com/office/drawing/2014/main" id="{C67C4310-EE3E-4A13-B46A-F2953F1604C5}"/>
              </a:ext>
            </a:extLst>
          </p:cNvPr>
          <p:cNvSpPr>
            <a:spLocks/>
          </p:cNvSpPr>
          <p:nvPr/>
        </p:nvSpPr>
        <p:spPr bwMode="auto">
          <a:xfrm flipH="1">
            <a:off x="5860495" y="2563831"/>
            <a:ext cx="1768741" cy="1370775"/>
          </a:xfrm>
          <a:custGeom>
            <a:avLst/>
            <a:gdLst>
              <a:gd name="T0" fmla="*/ 2 w 524"/>
              <a:gd name="T1" fmla="*/ 21 h 406"/>
              <a:gd name="T2" fmla="*/ 60 w 524"/>
              <a:gd name="T3" fmla="*/ 43 h 406"/>
              <a:gd name="T4" fmla="*/ 94 w 524"/>
              <a:gd name="T5" fmla="*/ 104 h 406"/>
              <a:gd name="T6" fmla="*/ 77 w 524"/>
              <a:gd name="T7" fmla="*/ 172 h 406"/>
              <a:gd name="T8" fmla="*/ 27 w 524"/>
              <a:gd name="T9" fmla="*/ 209 h 406"/>
              <a:gd name="T10" fmla="*/ 46 w 524"/>
              <a:gd name="T11" fmla="*/ 353 h 406"/>
              <a:gd name="T12" fmla="*/ 210 w 524"/>
              <a:gd name="T13" fmla="*/ 332 h 406"/>
              <a:gd name="T14" fmla="*/ 212 w 524"/>
              <a:gd name="T15" fmla="*/ 339 h 406"/>
              <a:gd name="T16" fmla="*/ 300 w 524"/>
              <a:gd name="T17" fmla="*/ 401 h 406"/>
              <a:gd name="T18" fmla="*/ 369 w 524"/>
              <a:gd name="T19" fmla="*/ 319 h 406"/>
              <a:gd name="T20" fmla="*/ 369 w 524"/>
              <a:gd name="T21" fmla="*/ 311 h 406"/>
              <a:gd name="T22" fmla="*/ 524 w 524"/>
              <a:gd name="T23" fmla="*/ 291 h 406"/>
              <a:gd name="T24" fmla="*/ 446 w 524"/>
              <a:gd name="T25" fmla="*/ 194 h 406"/>
              <a:gd name="T26" fmla="*/ 214 w 524"/>
              <a:gd name="T27" fmla="*/ 37 h 406"/>
              <a:gd name="T28" fmla="*/ 137 w 524"/>
              <a:gd name="T29" fmla="*/ 8 h 406"/>
              <a:gd name="T30" fmla="*/ 87 w 524"/>
              <a:gd name="T31" fmla="*/ 19 h 406"/>
              <a:gd name="T32" fmla="*/ 31 w 524"/>
              <a:gd name="T33" fmla="*/ 0 h 406"/>
              <a:gd name="T34" fmla="*/ 0 w 524"/>
              <a:gd name="T35" fmla="*/ 5 h 406"/>
              <a:gd name="T36" fmla="*/ 2 w 524"/>
              <a:gd name="T37" fmla="*/ 21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4" h="406">
                <a:moveTo>
                  <a:pt x="2" y="21"/>
                </a:moveTo>
                <a:cubicBezTo>
                  <a:pt x="23" y="21"/>
                  <a:pt x="44" y="29"/>
                  <a:pt x="60" y="43"/>
                </a:cubicBezTo>
                <a:cubicBezTo>
                  <a:pt x="78" y="59"/>
                  <a:pt x="90" y="80"/>
                  <a:pt x="94" y="104"/>
                </a:cubicBezTo>
                <a:cubicBezTo>
                  <a:pt x="97" y="128"/>
                  <a:pt x="91" y="152"/>
                  <a:pt x="77" y="172"/>
                </a:cubicBezTo>
                <a:cubicBezTo>
                  <a:pt x="65" y="190"/>
                  <a:pt x="47" y="203"/>
                  <a:pt x="27" y="209"/>
                </a:cubicBezTo>
                <a:cubicBezTo>
                  <a:pt x="46" y="353"/>
                  <a:pt x="46" y="353"/>
                  <a:pt x="46" y="353"/>
                </a:cubicBezTo>
                <a:cubicBezTo>
                  <a:pt x="210" y="332"/>
                  <a:pt x="210" y="332"/>
                  <a:pt x="210" y="332"/>
                </a:cubicBezTo>
                <a:cubicBezTo>
                  <a:pt x="212" y="339"/>
                  <a:pt x="212" y="339"/>
                  <a:pt x="212" y="339"/>
                </a:cubicBezTo>
                <a:cubicBezTo>
                  <a:pt x="221" y="380"/>
                  <a:pt x="259" y="406"/>
                  <a:pt x="300" y="401"/>
                </a:cubicBezTo>
                <a:cubicBezTo>
                  <a:pt x="341" y="395"/>
                  <a:pt x="371" y="360"/>
                  <a:pt x="369" y="319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524" y="291"/>
                  <a:pt x="524" y="291"/>
                  <a:pt x="524" y="291"/>
                </a:cubicBezTo>
                <a:cubicBezTo>
                  <a:pt x="515" y="247"/>
                  <a:pt x="485" y="212"/>
                  <a:pt x="446" y="194"/>
                </a:cubicBezTo>
                <a:cubicBezTo>
                  <a:pt x="407" y="103"/>
                  <a:pt x="319" y="39"/>
                  <a:pt x="214" y="37"/>
                </a:cubicBezTo>
                <a:cubicBezTo>
                  <a:pt x="194" y="19"/>
                  <a:pt x="167" y="8"/>
                  <a:pt x="137" y="8"/>
                </a:cubicBezTo>
                <a:cubicBezTo>
                  <a:pt x="119" y="8"/>
                  <a:pt x="102" y="12"/>
                  <a:pt x="87" y="19"/>
                </a:cubicBezTo>
                <a:cubicBezTo>
                  <a:pt x="71" y="7"/>
                  <a:pt x="52" y="0"/>
                  <a:pt x="31" y="0"/>
                </a:cubicBezTo>
                <a:cubicBezTo>
                  <a:pt x="20" y="0"/>
                  <a:pt x="10" y="2"/>
                  <a:pt x="0" y="5"/>
                </a:cubicBezTo>
                <a:lnTo>
                  <a:pt x="2" y="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cxnSp>
        <p:nvCxnSpPr>
          <p:cNvPr id="30" name="Straight Connector 52">
            <a:extLst>
              <a:ext uri="{FF2B5EF4-FFF2-40B4-BE49-F238E27FC236}">
                <a16:creationId xmlns:a16="http://schemas.microsoft.com/office/drawing/2014/main" id="{1518251A-4422-48B3-A02E-8D2F9AA9F2D8}"/>
              </a:ext>
            </a:extLst>
          </p:cNvPr>
          <p:cNvCxnSpPr/>
          <p:nvPr/>
        </p:nvCxnSpPr>
        <p:spPr>
          <a:xfrm flipV="1">
            <a:off x="8302660" y="2607910"/>
            <a:ext cx="293638" cy="293637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3">
            <a:extLst>
              <a:ext uri="{FF2B5EF4-FFF2-40B4-BE49-F238E27FC236}">
                <a16:creationId xmlns:a16="http://schemas.microsoft.com/office/drawing/2014/main" id="{80B4D20D-16BC-4FE4-AE84-0756E900CE3F}"/>
              </a:ext>
            </a:extLst>
          </p:cNvPr>
          <p:cNvCxnSpPr/>
          <p:nvPr/>
        </p:nvCxnSpPr>
        <p:spPr>
          <a:xfrm>
            <a:off x="8591535" y="2609171"/>
            <a:ext cx="999332" cy="0"/>
          </a:xfrm>
          <a:prstGeom prst="straightConnector1">
            <a:avLst/>
          </a:prstGeom>
          <a:ln w="19050">
            <a:solidFill>
              <a:schemeClr val="tx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54">
            <a:extLst>
              <a:ext uri="{FF2B5EF4-FFF2-40B4-BE49-F238E27FC236}">
                <a16:creationId xmlns:a16="http://schemas.microsoft.com/office/drawing/2014/main" id="{DC8341AC-7183-43C8-B8B7-9B23E7E841F0}"/>
              </a:ext>
            </a:extLst>
          </p:cNvPr>
          <p:cNvCxnSpPr/>
          <p:nvPr/>
        </p:nvCxnSpPr>
        <p:spPr>
          <a:xfrm flipH="1">
            <a:off x="5566885" y="4805761"/>
            <a:ext cx="661531" cy="661532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5">
            <a:extLst>
              <a:ext uri="{FF2B5EF4-FFF2-40B4-BE49-F238E27FC236}">
                <a16:creationId xmlns:a16="http://schemas.microsoft.com/office/drawing/2014/main" id="{86EF7D94-BC9D-4869-A9AF-3BE4A4CB26A4}"/>
              </a:ext>
            </a:extLst>
          </p:cNvPr>
          <p:cNvCxnSpPr/>
          <p:nvPr/>
        </p:nvCxnSpPr>
        <p:spPr>
          <a:xfrm rot="8100000">
            <a:off x="5235977" y="5325774"/>
            <a:ext cx="280513" cy="280513"/>
          </a:xfrm>
          <a:prstGeom prst="straightConnector1">
            <a:avLst/>
          </a:prstGeom>
          <a:ln w="19050">
            <a:solidFill>
              <a:schemeClr val="tx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56">
            <a:extLst>
              <a:ext uri="{FF2B5EF4-FFF2-40B4-BE49-F238E27FC236}">
                <a16:creationId xmlns:a16="http://schemas.microsoft.com/office/drawing/2014/main" id="{0912BF15-8769-4E28-B9FB-ED3DD156AD38}"/>
              </a:ext>
            </a:extLst>
          </p:cNvPr>
          <p:cNvCxnSpPr/>
          <p:nvPr/>
        </p:nvCxnSpPr>
        <p:spPr>
          <a:xfrm flipH="1" flipV="1">
            <a:off x="6314005" y="2635250"/>
            <a:ext cx="314111" cy="314111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57">
            <a:extLst>
              <a:ext uri="{FF2B5EF4-FFF2-40B4-BE49-F238E27FC236}">
                <a16:creationId xmlns:a16="http://schemas.microsoft.com/office/drawing/2014/main" id="{138092BD-3E21-49C7-BC08-6E208F5285A7}"/>
              </a:ext>
            </a:extLst>
          </p:cNvPr>
          <p:cNvCxnSpPr/>
          <p:nvPr/>
        </p:nvCxnSpPr>
        <p:spPr>
          <a:xfrm flipH="1">
            <a:off x="5214095" y="2636979"/>
            <a:ext cx="1106441" cy="0"/>
          </a:xfrm>
          <a:prstGeom prst="straightConnector1">
            <a:avLst/>
          </a:prstGeom>
          <a:ln w="19050">
            <a:solidFill>
              <a:schemeClr val="tx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8">
            <a:extLst>
              <a:ext uri="{FF2B5EF4-FFF2-40B4-BE49-F238E27FC236}">
                <a16:creationId xmlns:a16="http://schemas.microsoft.com/office/drawing/2014/main" id="{6DC4BC0D-D03E-4199-8469-C5BF1A70AA03}"/>
              </a:ext>
            </a:extLst>
          </p:cNvPr>
          <p:cNvCxnSpPr/>
          <p:nvPr/>
        </p:nvCxnSpPr>
        <p:spPr>
          <a:xfrm>
            <a:off x="8283114" y="4428689"/>
            <a:ext cx="892614" cy="892614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59">
            <a:extLst>
              <a:ext uri="{FF2B5EF4-FFF2-40B4-BE49-F238E27FC236}">
                <a16:creationId xmlns:a16="http://schemas.microsoft.com/office/drawing/2014/main" id="{8DE6FA70-59F0-458E-B692-C301A2D27418}"/>
              </a:ext>
            </a:extLst>
          </p:cNvPr>
          <p:cNvCxnSpPr/>
          <p:nvPr/>
        </p:nvCxnSpPr>
        <p:spPr>
          <a:xfrm>
            <a:off x="9168026" y="5320041"/>
            <a:ext cx="1000374" cy="0"/>
          </a:xfrm>
          <a:prstGeom prst="straightConnector1">
            <a:avLst/>
          </a:prstGeom>
          <a:ln w="19050">
            <a:solidFill>
              <a:schemeClr val="tx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60">
            <a:extLst>
              <a:ext uri="{FF2B5EF4-FFF2-40B4-BE49-F238E27FC236}">
                <a16:creationId xmlns:a16="http://schemas.microsoft.com/office/drawing/2014/main" id="{C95FDFAD-2412-4D9D-B73E-437063A26E11}"/>
              </a:ext>
            </a:extLst>
          </p:cNvPr>
          <p:cNvSpPr txBox="1"/>
          <p:nvPr/>
        </p:nvSpPr>
        <p:spPr>
          <a:xfrm>
            <a:off x="9695806" y="2403719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  <a:latin typeface="+mj-lt"/>
              </a:rPr>
              <a:t>Reducción </a:t>
            </a:r>
            <a:r>
              <a:rPr lang="es-ES" sz="1600" b="1" dirty="0" smtClean="0">
                <a:solidFill>
                  <a:schemeClr val="tx2"/>
                </a:solidFill>
                <a:latin typeface="+mj-lt"/>
              </a:rPr>
              <a:t>20-30%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0" name="TextBox 62">
            <a:extLst>
              <a:ext uri="{FF2B5EF4-FFF2-40B4-BE49-F238E27FC236}">
                <a16:creationId xmlns:a16="http://schemas.microsoft.com/office/drawing/2014/main" id="{3E4F2AA9-FB67-4FC0-8CD2-196E645D22E1}"/>
              </a:ext>
            </a:extLst>
          </p:cNvPr>
          <p:cNvSpPr txBox="1"/>
          <p:nvPr/>
        </p:nvSpPr>
        <p:spPr>
          <a:xfrm>
            <a:off x="2939600" y="2287267"/>
            <a:ext cx="2007925" cy="58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chemeClr val="tx2"/>
                </a:solidFill>
                <a:latin typeface="+mj-lt"/>
              </a:rPr>
              <a:t>Cálculo de dosis en 24 horas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" name="Rectangle 63">
            <a:extLst>
              <a:ext uri="{FF2B5EF4-FFF2-40B4-BE49-F238E27FC236}">
                <a16:creationId xmlns:a16="http://schemas.microsoft.com/office/drawing/2014/main" id="{8E72C42D-347E-4F0C-A797-3C23C69C7EDB}"/>
              </a:ext>
            </a:extLst>
          </p:cNvPr>
          <p:cNvSpPr/>
          <p:nvPr/>
        </p:nvSpPr>
        <p:spPr>
          <a:xfrm>
            <a:off x="2536782" y="2821293"/>
            <a:ext cx="2481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dirty="0">
                <a:solidFill>
                  <a:schemeClr val="bg2"/>
                </a:solidFill>
              </a:rPr>
              <a:t>Según tabla </a:t>
            </a:r>
            <a:r>
              <a:rPr lang="es-ES" sz="1400" dirty="0" err="1">
                <a:solidFill>
                  <a:schemeClr val="bg2"/>
                </a:solidFill>
              </a:rPr>
              <a:t>equianalgésica</a:t>
            </a:r>
            <a:endParaRPr lang="id-ID" sz="14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64">
                <a:extLst>
                  <a:ext uri="{FF2B5EF4-FFF2-40B4-BE49-F238E27FC236}">
                    <a16:creationId xmlns:a16="http://schemas.microsoft.com/office/drawing/2014/main" id="{3C0B725C-9827-4599-B06B-36D0D952C676}"/>
                  </a:ext>
                </a:extLst>
              </p:cNvPr>
              <p:cNvSpPr txBox="1"/>
              <p:nvPr/>
            </p:nvSpPr>
            <p:spPr>
              <a:xfrm>
                <a:off x="10229482" y="5006597"/>
                <a:ext cx="1962518" cy="1008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s-ES" sz="1600" b="1" dirty="0">
                    <a:solidFill>
                      <a:schemeClr val="tx2"/>
                    </a:solidFill>
                    <a:latin typeface="+mj-lt"/>
                  </a:rPr>
                  <a:t>Ajuste de rescates </a:t>
                </a:r>
                <a:r>
                  <a:rPr lang="es-ES" sz="2000" b="1" dirty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E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s-E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𝑫𝒐𝒔𝒊𝒔</m:t>
                    </m:r>
                    <m:r>
                      <a:rPr lang="es-E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𝒕𝒐𝒕𝒂𝒍</m:t>
                    </m:r>
                    <m:r>
                      <a:rPr lang="es-E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d-ID" sz="1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2" name="TextBox 64">
                <a:extLst>
                  <a:ext uri="{FF2B5EF4-FFF2-40B4-BE49-F238E27FC236}">
                    <a16:creationId xmlns:a16="http://schemas.microsoft.com/office/drawing/2014/main" id="{3C0B725C-9827-4599-B06B-36D0D952C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482" y="5006597"/>
                <a:ext cx="1962518" cy="1008000"/>
              </a:xfrm>
              <a:prstGeom prst="rect">
                <a:avLst/>
              </a:prstGeom>
              <a:blipFill>
                <a:blip r:embed="rId2"/>
                <a:stretch>
                  <a:fillRect l="-3106" t="-1807" b="-54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66">
            <a:extLst>
              <a:ext uri="{FF2B5EF4-FFF2-40B4-BE49-F238E27FC236}">
                <a16:creationId xmlns:a16="http://schemas.microsoft.com/office/drawing/2014/main" id="{A3EE06AE-EE33-4E71-8D8D-9C12A3FD9200}"/>
              </a:ext>
            </a:extLst>
          </p:cNvPr>
          <p:cNvSpPr txBox="1"/>
          <p:nvPr/>
        </p:nvSpPr>
        <p:spPr>
          <a:xfrm>
            <a:off x="4050679" y="5296753"/>
            <a:ext cx="101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 err="1">
                <a:solidFill>
                  <a:schemeClr val="tx2"/>
                </a:solidFill>
                <a:latin typeface="+mj-lt"/>
              </a:rPr>
              <a:t>Retitular</a:t>
            </a:r>
            <a:endParaRPr lang="id-ID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D796AE44-364E-4752-8724-099F08B39DB3}"/>
              </a:ext>
            </a:extLst>
          </p:cNvPr>
          <p:cNvSpPr>
            <a:spLocks noChangeAspect="1"/>
          </p:cNvSpPr>
          <p:nvPr/>
        </p:nvSpPr>
        <p:spPr bwMode="auto">
          <a:xfrm>
            <a:off x="289999" y="2191185"/>
            <a:ext cx="990967" cy="1050016"/>
          </a:xfrm>
          <a:custGeom>
            <a:avLst/>
            <a:gdLst>
              <a:gd name="T0" fmla="*/ 134 w 150"/>
              <a:gd name="T1" fmla="*/ 55 h 159"/>
              <a:gd name="T2" fmla="*/ 136 w 150"/>
              <a:gd name="T3" fmla="*/ 55 h 159"/>
              <a:gd name="T4" fmla="*/ 147 w 150"/>
              <a:gd name="T5" fmla="*/ 34 h 159"/>
              <a:gd name="T6" fmla="*/ 127 w 150"/>
              <a:gd name="T7" fmla="*/ 23 h 159"/>
              <a:gd name="T8" fmla="*/ 125 w 150"/>
              <a:gd name="T9" fmla="*/ 23 h 159"/>
              <a:gd name="T10" fmla="*/ 124 w 150"/>
              <a:gd name="T11" fmla="*/ 21 h 159"/>
              <a:gd name="T12" fmla="*/ 118 w 150"/>
              <a:gd name="T13" fmla="*/ 0 h 159"/>
              <a:gd name="T14" fmla="*/ 56 w 150"/>
              <a:gd name="T15" fmla="*/ 36 h 159"/>
              <a:gd name="T16" fmla="*/ 0 w 150"/>
              <a:gd name="T17" fmla="*/ 147 h 159"/>
              <a:gd name="T18" fmla="*/ 95 w 150"/>
              <a:gd name="T19" fmla="*/ 159 h 159"/>
              <a:gd name="T20" fmla="*/ 131 w 150"/>
              <a:gd name="T21" fmla="*/ 91 h 159"/>
              <a:gd name="T22" fmla="*/ 142 w 150"/>
              <a:gd name="T23" fmla="*/ 83 h 159"/>
              <a:gd name="T24" fmla="*/ 134 w 150"/>
              <a:gd name="T25" fmla="*/ 55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0" h="159">
                <a:moveTo>
                  <a:pt x="134" y="55"/>
                </a:moveTo>
                <a:cubicBezTo>
                  <a:pt x="136" y="55"/>
                  <a:pt x="136" y="55"/>
                  <a:pt x="136" y="55"/>
                </a:cubicBezTo>
                <a:cubicBezTo>
                  <a:pt x="145" y="52"/>
                  <a:pt x="150" y="43"/>
                  <a:pt x="147" y="34"/>
                </a:cubicBezTo>
                <a:cubicBezTo>
                  <a:pt x="145" y="25"/>
                  <a:pt x="136" y="20"/>
                  <a:pt x="127" y="23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4" y="21"/>
                  <a:pt x="124" y="21"/>
                  <a:pt x="124" y="21"/>
                </a:cubicBezTo>
                <a:cubicBezTo>
                  <a:pt x="118" y="0"/>
                  <a:pt x="118" y="0"/>
                  <a:pt x="118" y="0"/>
                </a:cubicBezTo>
                <a:cubicBezTo>
                  <a:pt x="95" y="8"/>
                  <a:pt x="74" y="20"/>
                  <a:pt x="56" y="36"/>
                </a:cubicBezTo>
                <a:cubicBezTo>
                  <a:pt x="21" y="66"/>
                  <a:pt x="2" y="103"/>
                  <a:pt x="0" y="147"/>
                </a:cubicBezTo>
                <a:cubicBezTo>
                  <a:pt x="95" y="159"/>
                  <a:pt x="95" y="159"/>
                  <a:pt x="95" y="159"/>
                </a:cubicBezTo>
                <a:cubicBezTo>
                  <a:pt x="101" y="128"/>
                  <a:pt x="113" y="106"/>
                  <a:pt x="131" y="91"/>
                </a:cubicBezTo>
                <a:cubicBezTo>
                  <a:pt x="134" y="88"/>
                  <a:pt x="138" y="85"/>
                  <a:pt x="142" y="83"/>
                </a:cubicBezTo>
                <a:lnTo>
                  <a:pt x="134" y="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62" name="Freeform 7">
            <a:extLst>
              <a:ext uri="{FF2B5EF4-FFF2-40B4-BE49-F238E27FC236}">
                <a16:creationId xmlns:a16="http://schemas.microsoft.com/office/drawing/2014/main" id="{31FEF730-5AD6-43B4-ADA2-07FE4EFCCAEE}"/>
              </a:ext>
            </a:extLst>
          </p:cNvPr>
          <p:cNvSpPr>
            <a:spLocks noChangeAspect="1"/>
          </p:cNvSpPr>
          <p:nvPr/>
        </p:nvSpPr>
        <p:spPr bwMode="auto">
          <a:xfrm>
            <a:off x="1098284" y="2122901"/>
            <a:ext cx="1216888" cy="600743"/>
          </a:xfrm>
          <a:custGeom>
            <a:avLst/>
            <a:gdLst>
              <a:gd name="T0" fmla="*/ 6 w 184"/>
              <a:gd name="T1" fmla="*/ 29 h 91"/>
              <a:gd name="T2" fmla="*/ 29 w 184"/>
              <a:gd name="T3" fmla="*/ 43 h 91"/>
              <a:gd name="T4" fmla="*/ 17 w 184"/>
              <a:gd name="T5" fmla="*/ 68 h 91"/>
              <a:gd name="T6" fmla="*/ 23 w 184"/>
              <a:gd name="T7" fmla="*/ 91 h 91"/>
              <a:gd name="T8" fmla="*/ 75 w 184"/>
              <a:gd name="T9" fmla="*/ 78 h 91"/>
              <a:gd name="T10" fmla="*/ 124 w 184"/>
              <a:gd name="T11" fmla="*/ 89 h 91"/>
              <a:gd name="T12" fmla="*/ 143 w 184"/>
              <a:gd name="T13" fmla="*/ 69 h 91"/>
              <a:gd name="T14" fmla="*/ 145 w 184"/>
              <a:gd name="T15" fmla="*/ 70 h 91"/>
              <a:gd name="T16" fmla="*/ 157 w 184"/>
              <a:gd name="T17" fmla="*/ 75 h 91"/>
              <a:gd name="T18" fmla="*/ 168 w 184"/>
              <a:gd name="T19" fmla="*/ 70 h 91"/>
              <a:gd name="T20" fmla="*/ 173 w 184"/>
              <a:gd name="T21" fmla="*/ 58 h 91"/>
              <a:gd name="T22" fmla="*/ 168 w 184"/>
              <a:gd name="T23" fmla="*/ 46 h 91"/>
              <a:gd name="T24" fmla="*/ 166 w 184"/>
              <a:gd name="T25" fmla="*/ 45 h 91"/>
              <a:gd name="T26" fmla="*/ 168 w 184"/>
              <a:gd name="T27" fmla="*/ 43 h 91"/>
              <a:gd name="T28" fmla="*/ 184 w 184"/>
              <a:gd name="T29" fmla="*/ 26 h 91"/>
              <a:gd name="T30" fmla="*/ 70 w 184"/>
              <a:gd name="T31" fmla="*/ 0 h 91"/>
              <a:gd name="T32" fmla="*/ 0 w 184"/>
              <a:gd name="T33" fmla="*/ 9 h 91"/>
              <a:gd name="T34" fmla="*/ 6 w 184"/>
              <a:gd name="T35" fmla="*/ 2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91">
                <a:moveTo>
                  <a:pt x="6" y="29"/>
                </a:moveTo>
                <a:cubicBezTo>
                  <a:pt x="16" y="27"/>
                  <a:pt x="26" y="33"/>
                  <a:pt x="29" y="43"/>
                </a:cubicBezTo>
                <a:cubicBezTo>
                  <a:pt x="32" y="53"/>
                  <a:pt x="27" y="64"/>
                  <a:pt x="17" y="68"/>
                </a:cubicBezTo>
                <a:cubicBezTo>
                  <a:pt x="23" y="91"/>
                  <a:pt x="23" y="91"/>
                  <a:pt x="23" y="91"/>
                </a:cubicBezTo>
                <a:cubicBezTo>
                  <a:pt x="38" y="82"/>
                  <a:pt x="55" y="78"/>
                  <a:pt x="75" y="78"/>
                </a:cubicBezTo>
                <a:cubicBezTo>
                  <a:pt x="94" y="78"/>
                  <a:pt x="110" y="82"/>
                  <a:pt x="124" y="8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8" y="73"/>
                  <a:pt x="152" y="75"/>
                  <a:pt x="157" y="75"/>
                </a:cubicBezTo>
                <a:cubicBezTo>
                  <a:pt x="161" y="75"/>
                  <a:pt x="165" y="73"/>
                  <a:pt x="168" y="70"/>
                </a:cubicBezTo>
                <a:cubicBezTo>
                  <a:pt x="171" y="67"/>
                  <a:pt x="173" y="62"/>
                  <a:pt x="173" y="58"/>
                </a:cubicBezTo>
                <a:cubicBezTo>
                  <a:pt x="173" y="54"/>
                  <a:pt x="171" y="49"/>
                  <a:pt x="168" y="46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8" y="43"/>
                  <a:pt x="168" y="43"/>
                  <a:pt x="168" y="43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153" y="9"/>
                  <a:pt x="115" y="0"/>
                  <a:pt x="70" y="0"/>
                </a:cubicBezTo>
                <a:cubicBezTo>
                  <a:pt x="45" y="0"/>
                  <a:pt x="21" y="3"/>
                  <a:pt x="0" y="9"/>
                </a:cubicBezTo>
                <a:lnTo>
                  <a:pt x="6" y="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" name="Freeform 8">
            <a:extLst>
              <a:ext uri="{FF2B5EF4-FFF2-40B4-BE49-F238E27FC236}">
                <a16:creationId xmlns:a16="http://schemas.microsoft.com/office/drawing/2014/main" id="{0DAAE62A-DE7F-4FE7-A899-5BD33A14A263}"/>
              </a:ext>
            </a:extLst>
          </p:cNvPr>
          <p:cNvSpPr>
            <a:spLocks noChangeAspect="1"/>
          </p:cNvSpPr>
          <p:nvPr/>
        </p:nvSpPr>
        <p:spPr bwMode="auto">
          <a:xfrm>
            <a:off x="1940508" y="2299118"/>
            <a:ext cx="906248" cy="1180946"/>
          </a:xfrm>
          <a:custGeom>
            <a:avLst/>
            <a:gdLst>
              <a:gd name="T0" fmla="*/ 45 w 137"/>
              <a:gd name="T1" fmla="*/ 17 h 179"/>
              <a:gd name="T2" fmla="*/ 50 w 137"/>
              <a:gd name="T3" fmla="*/ 30 h 179"/>
              <a:gd name="T4" fmla="*/ 44 w 137"/>
              <a:gd name="T5" fmla="*/ 45 h 179"/>
              <a:gd name="T6" fmla="*/ 30 w 137"/>
              <a:gd name="T7" fmla="*/ 51 h 179"/>
              <a:gd name="T8" fmla="*/ 16 w 137"/>
              <a:gd name="T9" fmla="*/ 46 h 179"/>
              <a:gd name="T10" fmla="*/ 0 w 137"/>
              <a:gd name="T11" fmla="*/ 63 h 179"/>
              <a:gd name="T12" fmla="*/ 13 w 137"/>
              <a:gd name="T13" fmla="*/ 72 h 179"/>
              <a:gd name="T14" fmla="*/ 37 w 137"/>
              <a:gd name="T15" fmla="*/ 123 h 179"/>
              <a:gd name="T16" fmla="*/ 32 w 137"/>
              <a:gd name="T17" fmla="*/ 146 h 179"/>
              <a:gd name="T18" fmla="*/ 61 w 137"/>
              <a:gd name="T19" fmla="*/ 155 h 179"/>
              <a:gd name="T20" fmla="*/ 60 w 137"/>
              <a:gd name="T21" fmla="*/ 157 h 179"/>
              <a:gd name="T22" fmla="*/ 62 w 137"/>
              <a:gd name="T23" fmla="*/ 170 h 179"/>
              <a:gd name="T24" fmla="*/ 72 w 137"/>
              <a:gd name="T25" fmla="*/ 178 h 179"/>
              <a:gd name="T26" fmla="*/ 84 w 137"/>
              <a:gd name="T27" fmla="*/ 176 h 179"/>
              <a:gd name="T28" fmla="*/ 92 w 137"/>
              <a:gd name="T29" fmla="*/ 167 h 179"/>
              <a:gd name="T30" fmla="*/ 93 w 137"/>
              <a:gd name="T31" fmla="*/ 165 h 179"/>
              <a:gd name="T32" fmla="*/ 95 w 137"/>
              <a:gd name="T33" fmla="*/ 165 h 179"/>
              <a:gd name="T34" fmla="*/ 127 w 137"/>
              <a:gd name="T35" fmla="*/ 175 h 179"/>
              <a:gd name="T36" fmla="*/ 137 w 137"/>
              <a:gd name="T37" fmla="*/ 126 h 179"/>
              <a:gd name="T38" fmla="*/ 85 w 137"/>
              <a:gd name="T39" fmla="*/ 18 h 179"/>
              <a:gd name="T40" fmla="*/ 61 w 137"/>
              <a:gd name="T41" fmla="*/ 0 h 179"/>
              <a:gd name="T42" fmla="*/ 45 w 137"/>
              <a:gd name="T43" fmla="*/ 17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7" h="179">
                <a:moveTo>
                  <a:pt x="45" y="17"/>
                </a:moveTo>
                <a:cubicBezTo>
                  <a:pt x="48" y="21"/>
                  <a:pt x="50" y="25"/>
                  <a:pt x="50" y="30"/>
                </a:cubicBezTo>
                <a:cubicBezTo>
                  <a:pt x="50" y="35"/>
                  <a:pt x="48" y="41"/>
                  <a:pt x="44" y="45"/>
                </a:cubicBezTo>
                <a:cubicBezTo>
                  <a:pt x="40" y="49"/>
                  <a:pt x="35" y="51"/>
                  <a:pt x="30" y="51"/>
                </a:cubicBezTo>
                <a:cubicBezTo>
                  <a:pt x="25" y="51"/>
                  <a:pt x="20" y="49"/>
                  <a:pt x="16" y="46"/>
                </a:cubicBezTo>
                <a:cubicBezTo>
                  <a:pt x="0" y="63"/>
                  <a:pt x="0" y="63"/>
                  <a:pt x="0" y="63"/>
                </a:cubicBezTo>
                <a:cubicBezTo>
                  <a:pt x="5" y="66"/>
                  <a:pt x="9" y="68"/>
                  <a:pt x="13" y="72"/>
                </a:cubicBezTo>
                <a:cubicBezTo>
                  <a:pt x="29" y="86"/>
                  <a:pt x="37" y="103"/>
                  <a:pt x="37" y="123"/>
                </a:cubicBezTo>
                <a:cubicBezTo>
                  <a:pt x="37" y="132"/>
                  <a:pt x="35" y="139"/>
                  <a:pt x="32" y="146"/>
                </a:cubicBezTo>
                <a:cubicBezTo>
                  <a:pt x="61" y="155"/>
                  <a:pt x="61" y="155"/>
                  <a:pt x="61" y="155"/>
                </a:cubicBezTo>
                <a:cubicBezTo>
                  <a:pt x="60" y="157"/>
                  <a:pt x="60" y="157"/>
                  <a:pt x="60" y="157"/>
                </a:cubicBezTo>
                <a:cubicBezTo>
                  <a:pt x="59" y="161"/>
                  <a:pt x="60" y="166"/>
                  <a:pt x="62" y="170"/>
                </a:cubicBezTo>
                <a:cubicBezTo>
                  <a:pt x="64" y="174"/>
                  <a:pt x="67" y="176"/>
                  <a:pt x="72" y="178"/>
                </a:cubicBezTo>
                <a:cubicBezTo>
                  <a:pt x="76" y="179"/>
                  <a:pt x="80" y="179"/>
                  <a:pt x="84" y="176"/>
                </a:cubicBezTo>
                <a:cubicBezTo>
                  <a:pt x="88" y="174"/>
                  <a:pt x="91" y="171"/>
                  <a:pt x="92" y="167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95" y="165"/>
                  <a:pt x="95" y="165"/>
                  <a:pt x="95" y="165"/>
                </a:cubicBezTo>
                <a:cubicBezTo>
                  <a:pt x="127" y="175"/>
                  <a:pt x="127" y="175"/>
                  <a:pt x="127" y="175"/>
                </a:cubicBezTo>
                <a:cubicBezTo>
                  <a:pt x="134" y="159"/>
                  <a:pt x="137" y="143"/>
                  <a:pt x="137" y="126"/>
                </a:cubicBezTo>
                <a:cubicBezTo>
                  <a:pt x="137" y="85"/>
                  <a:pt x="120" y="49"/>
                  <a:pt x="85" y="18"/>
                </a:cubicBezTo>
                <a:cubicBezTo>
                  <a:pt x="77" y="12"/>
                  <a:pt x="69" y="6"/>
                  <a:pt x="61" y="0"/>
                </a:cubicBezTo>
                <a:lnTo>
                  <a:pt x="45" y="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900EE01E-C921-4887-83AD-631FA6B270F9}"/>
              </a:ext>
            </a:extLst>
          </p:cNvPr>
          <p:cNvSpPr>
            <a:spLocks noChangeAspect="1"/>
          </p:cNvSpPr>
          <p:nvPr/>
        </p:nvSpPr>
        <p:spPr bwMode="auto">
          <a:xfrm>
            <a:off x="1631756" y="3298314"/>
            <a:ext cx="1137302" cy="818960"/>
          </a:xfrm>
          <a:custGeom>
            <a:avLst/>
            <a:gdLst>
              <a:gd name="T0" fmla="*/ 142 w 172"/>
              <a:gd name="T1" fmla="*/ 20 h 124"/>
              <a:gd name="T2" fmla="*/ 133 w 172"/>
              <a:gd name="T3" fmla="*/ 30 h 124"/>
              <a:gd name="T4" fmla="*/ 123 w 172"/>
              <a:gd name="T5" fmla="*/ 32 h 124"/>
              <a:gd name="T6" fmla="*/ 117 w 172"/>
              <a:gd name="T7" fmla="*/ 32 h 124"/>
              <a:gd name="T8" fmla="*/ 105 w 172"/>
              <a:gd name="T9" fmla="*/ 22 h 124"/>
              <a:gd name="T10" fmla="*/ 103 w 172"/>
              <a:gd name="T11" fmla="*/ 8 h 124"/>
              <a:gd name="T12" fmla="*/ 78 w 172"/>
              <a:gd name="T13" fmla="*/ 0 h 124"/>
              <a:gd name="T14" fmla="*/ 70 w 172"/>
              <a:gd name="T15" fmla="*/ 13 h 124"/>
              <a:gd name="T16" fmla="*/ 16 w 172"/>
              <a:gd name="T17" fmla="*/ 61 h 124"/>
              <a:gd name="T18" fmla="*/ 0 w 172"/>
              <a:gd name="T19" fmla="*/ 75 h 124"/>
              <a:gd name="T20" fmla="*/ 26 w 172"/>
              <a:gd name="T21" fmla="*/ 91 h 124"/>
              <a:gd name="T22" fmla="*/ 25 w 172"/>
              <a:gd name="T23" fmla="*/ 92 h 124"/>
              <a:gd name="T24" fmla="*/ 23 w 172"/>
              <a:gd name="T25" fmla="*/ 105 h 124"/>
              <a:gd name="T26" fmla="*/ 31 w 172"/>
              <a:gd name="T27" fmla="*/ 115 h 124"/>
              <a:gd name="T28" fmla="*/ 43 w 172"/>
              <a:gd name="T29" fmla="*/ 117 h 124"/>
              <a:gd name="T30" fmla="*/ 54 w 172"/>
              <a:gd name="T31" fmla="*/ 109 h 124"/>
              <a:gd name="T32" fmla="*/ 55 w 172"/>
              <a:gd name="T33" fmla="*/ 107 h 124"/>
              <a:gd name="T34" fmla="*/ 56 w 172"/>
              <a:gd name="T35" fmla="*/ 108 h 124"/>
              <a:gd name="T36" fmla="*/ 83 w 172"/>
              <a:gd name="T37" fmla="*/ 124 h 124"/>
              <a:gd name="T38" fmla="*/ 165 w 172"/>
              <a:gd name="T39" fmla="*/ 41 h 124"/>
              <a:gd name="T40" fmla="*/ 172 w 172"/>
              <a:gd name="T41" fmla="*/ 28 h 124"/>
              <a:gd name="T42" fmla="*/ 142 w 172"/>
              <a:gd name="T43" fmla="*/ 2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2" h="124">
                <a:moveTo>
                  <a:pt x="142" y="20"/>
                </a:moveTo>
                <a:cubicBezTo>
                  <a:pt x="141" y="24"/>
                  <a:pt x="137" y="28"/>
                  <a:pt x="133" y="30"/>
                </a:cubicBezTo>
                <a:cubicBezTo>
                  <a:pt x="130" y="32"/>
                  <a:pt x="127" y="32"/>
                  <a:pt x="123" y="32"/>
                </a:cubicBezTo>
                <a:cubicBezTo>
                  <a:pt x="121" y="32"/>
                  <a:pt x="119" y="32"/>
                  <a:pt x="117" y="32"/>
                </a:cubicBezTo>
                <a:cubicBezTo>
                  <a:pt x="112" y="30"/>
                  <a:pt x="108" y="26"/>
                  <a:pt x="105" y="22"/>
                </a:cubicBezTo>
                <a:cubicBezTo>
                  <a:pt x="103" y="17"/>
                  <a:pt x="102" y="13"/>
                  <a:pt x="103" y="8"/>
                </a:cubicBezTo>
                <a:cubicBezTo>
                  <a:pt x="78" y="0"/>
                  <a:pt x="78" y="0"/>
                  <a:pt x="78" y="0"/>
                </a:cubicBezTo>
                <a:cubicBezTo>
                  <a:pt x="76" y="5"/>
                  <a:pt x="73" y="9"/>
                  <a:pt x="70" y="13"/>
                </a:cubicBezTo>
                <a:cubicBezTo>
                  <a:pt x="64" y="21"/>
                  <a:pt x="46" y="37"/>
                  <a:pt x="16" y="61"/>
                </a:cubicBezTo>
                <a:cubicBezTo>
                  <a:pt x="10" y="66"/>
                  <a:pt x="5" y="71"/>
                  <a:pt x="0" y="75"/>
                </a:cubicBezTo>
                <a:cubicBezTo>
                  <a:pt x="26" y="91"/>
                  <a:pt x="26" y="91"/>
                  <a:pt x="26" y="91"/>
                </a:cubicBezTo>
                <a:cubicBezTo>
                  <a:pt x="25" y="92"/>
                  <a:pt x="25" y="92"/>
                  <a:pt x="25" y="92"/>
                </a:cubicBezTo>
                <a:cubicBezTo>
                  <a:pt x="23" y="96"/>
                  <a:pt x="22" y="101"/>
                  <a:pt x="23" y="105"/>
                </a:cubicBezTo>
                <a:cubicBezTo>
                  <a:pt x="24" y="109"/>
                  <a:pt x="27" y="113"/>
                  <a:pt x="31" y="115"/>
                </a:cubicBezTo>
                <a:cubicBezTo>
                  <a:pt x="35" y="117"/>
                  <a:pt x="39" y="118"/>
                  <a:pt x="43" y="117"/>
                </a:cubicBezTo>
                <a:cubicBezTo>
                  <a:pt x="48" y="116"/>
                  <a:pt x="51" y="113"/>
                  <a:pt x="54" y="109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125" y="89"/>
                  <a:pt x="152" y="61"/>
                  <a:pt x="165" y="41"/>
                </a:cubicBezTo>
                <a:cubicBezTo>
                  <a:pt x="168" y="37"/>
                  <a:pt x="170" y="33"/>
                  <a:pt x="172" y="28"/>
                </a:cubicBezTo>
                <a:lnTo>
                  <a:pt x="142" y="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A6B3AAD-AC66-4A9B-B274-CAB09DFF0E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0892" y="4884050"/>
            <a:ext cx="641819" cy="6135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" name="Freeform 11">
            <a:extLst>
              <a:ext uri="{FF2B5EF4-FFF2-40B4-BE49-F238E27FC236}">
                <a16:creationId xmlns:a16="http://schemas.microsoft.com/office/drawing/2014/main" id="{21AD1CC4-A6F1-4A57-8221-5E758AD10CAE}"/>
              </a:ext>
            </a:extLst>
          </p:cNvPr>
          <p:cNvSpPr>
            <a:spLocks noChangeAspect="1"/>
          </p:cNvSpPr>
          <p:nvPr/>
        </p:nvSpPr>
        <p:spPr bwMode="auto">
          <a:xfrm>
            <a:off x="1239483" y="3815871"/>
            <a:ext cx="919085" cy="983266"/>
          </a:xfrm>
          <a:custGeom>
            <a:avLst/>
            <a:gdLst>
              <a:gd name="T0" fmla="*/ 115 w 139"/>
              <a:gd name="T1" fmla="*/ 35 h 149"/>
              <a:gd name="T2" fmla="*/ 104 w 139"/>
              <a:gd name="T3" fmla="*/ 43 h 149"/>
              <a:gd name="T4" fmla="*/ 88 w 139"/>
              <a:gd name="T5" fmla="*/ 40 h 149"/>
              <a:gd name="T6" fmla="*/ 78 w 139"/>
              <a:gd name="T7" fmla="*/ 28 h 149"/>
              <a:gd name="T8" fmla="*/ 80 w 139"/>
              <a:gd name="T9" fmla="*/ 14 h 149"/>
              <a:gd name="T10" fmla="*/ 56 w 139"/>
              <a:gd name="T11" fmla="*/ 0 h 149"/>
              <a:gd name="T12" fmla="*/ 15 w 139"/>
              <a:gd name="T13" fmla="*/ 49 h 149"/>
              <a:gd name="T14" fmla="*/ 0 w 139"/>
              <a:gd name="T15" fmla="*/ 124 h 149"/>
              <a:gd name="T16" fmla="*/ 0 w 139"/>
              <a:gd name="T17" fmla="*/ 149 h 149"/>
              <a:gd name="T18" fmla="*/ 94 w 139"/>
              <a:gd name="T19" fmla="*/ 149 h 149"/>
              <a:gd name="T20" fmla="*/ 101 w 139"/>
              <a:gd name="T21" fmla="*/ 90 h 149"/>
              <a:gd name="T22" fmla="*/ 139 w 139"/>
              <a:gd name="T23" fmla="*/ 48 h 149"/>
              <a:gd name="T24" fmla="*/ 115 w 139"/>
              <a:gd name="T25" fmla="*/ 3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9" h="149">
                <a:moveTo>
                  <a:pt x="115" y="35"/>
                </a:moveTo>
                <a:cubicBezTo>
                  <a:pt x="112" y="39"/>
                  <a:pt x="108" y="41"/>
                  <a:pt x="104" y="43"/>
                </a:cubicBezTo>
                <a:cubicBezTo>
                  <a:pt x="98" y="44"/>
                  <a:pt x="93" y="43"/>
                  <a:pt x="88" y="40"/>
                </a:cubicBezTo>
                <a:cubicBezTo>
                  <a:pt x="83" y="38"/>
                  <a:pt x="80" y="33"/>
                  <a:pt x="78" y="28"/>
                </a:cubicBezTo>
                <a:cubicBezTo>
                  <a:pt x="77" y="23"/>
                  <a:pt x="78" y="18"/>
                  <a:pt x="80" y="14"/>
                </a:cubicBezTo>
                <a:cubicBezTo>
                  <a:pt x="56" y="0"/>
                  <a:pt x="56" y="0"/>
                  <a:pt x="56" y="0"/>
                </a:cubicBezTo>
                <a:cubicBezTo>
                  <a:pt x="36" y="18"/>
                  <a:pt x="22" y="34"/>
                  <a:pt x="15" y="49"/>
                </a:cubicBezTo>
                <a:cubicBezTo>
                  <a:pt x="5" y="69"/>
                  <a:pt x="0" y="94"/>
                  <a:pt x="0" y="124"/>
                </a:cubicBezTo>
                <a:cubicBezTo>
                  <a:pt x="0" y="127"/>
                  <a:pt x="0" y="135"/>
                  <a:pt x="0" y="149"/>
                </a:cubicBezTo>
                <a:cubicBezTo>
                  <a:pt x="94" y="149"/>
                  <a:pt x="94" y="149"/>
                  <a:pt x="94" y="149"/>
                </a:cubicBezTo>
                <a:cubicBezTo>
                  <a:pt x="93" y="120"/>
                  <a:pt x="96" y="101"/>
                  <a:pt x="101" y="90"/>
                </a:cubicBezTo>
                <a:cubicBezTo>
                  <a:pt x="106" y="79"/>
                  <a:pt x="119" y="65"/>
                  <a:pt x="139" y="48"/>
                </a:cubicBezTo>
                <a:lnTo>
                  <a:pt x="115" y="3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" name="CuadroTexto 1"/>
          <p:cNvSpPr txBox="1"/>
          <p:nvPr/>
        </p:nvSpPr>
        <p:spPr>
          <a:xfrm>
            <a:off x="5515434" y="707490"/>
            <a:ext cx="549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Cambio de opioide o vía de administración del mismo por </a:t>
            </a:r>
            <a:r>
              <a:rPr lang="es-ES" dirty="0" smtClean="0"/>
              <a:t>mal control</a:t>
            </a:r>
            <a:r>
              <a:rPr lang="es-ES" dirty="0" smtClean="0"/>
              <a:t> </a:t>
            </a:r>
            <a:r>
              <a:rPr lang="es-ES" dirty="0" smtClean="0"/>
              <a:t>o efectos secundarios</a:t>
            </a:r>
          </a:p>
          <a:p>
            <a:endParaRPr lang="es-ES" dirty="0"/>
          </a:p>
          <a:p>
            <a:r>
              <a:rPr lang="es-ES" dirty="0" smtClean="0"/>
              <a:t>Dolor mal controlado 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 4 o más rescates al día</a:t>
            </a:r>
          </a:p>
        </p:txBody>
      </p:sp>
    </p:spTree>
    <p:extLst>
      <p:ext uri="{BB962C8B-B14F-4D97-AF65-F5344CB8AC3E}">
        <p14:creationId xmlns:p14="http://schemas.microsoft.com/office/powerpoint/2010/main" val="41718918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38" grpId="0"/>
      <p:bldP spid="40" grpId="0"/>
      <p:bldP spid="41" grpId="0"/>
      <p:bldP spid="42" grpId="0"/>
      <p:bldP spid="45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7" y="539003"/>
            <a:ext cx="5312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ROTACIÓN DE OPIOIDES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51818745-C749-47F1-8DA1-BD8C9AFF85EA}"/>
              </a:ext>
            </a:extLst>
          </p:cNvPr>
          <p:cNvSpPr/>
          <p:nvPr/>
        </p:nvSpPr>
        <p:spPr>
          <a:xfrm rot="20235794">
            <a:off x="732305" y="3286135"/>
            <a:ext cx="3326408" cy="504146"/>
          </a:xfrm>
          <a:prstGeom prst="rect">
            <a:avLst/>
          </a:prstGeom>
          <a:solidFill>
            <a:srgbClr val="4BB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B2EFD26A-0AF9-4333-AB78-BDC58D36EE41}"/>
              </a:ext>
            </a:extLst>
          </p:cNvPr>
          <p:cNvSpPr/>
          <p:nvPr/>
        </p:nvSpPr>
        <p:spPr>
          <a:xfrm rot="20348769">
            <a:off x="-219929" y="3035838"/>
            <a:ext cx="3425951" cy="5041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8" name="TextBox 68">
            <a:extLst>
              <a:ext uri="{FF2B5EF4-FFF2-40B4-BE49-F238E27FC236}">
                <a16:creationId xmlns:a16="http://schemas.microsoft.com/office/drawing/2014/main" id="{3D13462C-9803-4C31-8CF4-8A27992D9F6B}"/>
              </a:ext>
            </a:extLst>
          </p:cNvPr>
          <p:cNvSpPr txBox="1"/>
          <p:nvPr/>
        </p:nvSpPr>
        <p:spPr>
          <a:xfrm rot="19607313">
            <a:off x="587300" y="3161433"/>
            <a:ext cx="2783941" cy="53320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+mj-lt"/>
              </a:rPr>
              <a:t>Tabla </a:t>
            </a:r>
            <a:r>
              <a:rPr lang="es-ES" sz="2000" b="1" dirty="0" err="1">
                <a:solidFill>
                  <a:schemeClr val="bg1"/>
                </a:solidFill>
                <a:latin typeface="+mj-lt"/>
              </a:rPr>
              <a:t>equianalgesia</a:t>
            </a:r>
            <a:endParaRPr lang="id-ID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255" y="0"/>
            <a:ext cx="5757745" cy="69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67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>
              <a:lumMod val="75000"/>
            </a:schemeClr>
          </a:fgClr>
          <a:bgClr>
            <a:schemeClr val="accent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1729" y="2890016"/>
            <a:ext cx="6968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Sedación en Urgencias</a:t>
            </a:r>
            <a:endParaRPr kumimoji="0" lang="id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276" y="4837113"/>
            <a:ext cx="12192000" cy="2020887"/>
            <a:chOff x="-2276" y="4837113"/>
            <a:chExt cx="12192000" cy="2020887"/>
          </a:xfrm>
        </p:grpSpPr>
        <p:sp>
          <p:nvSpPr>
            <p:cNvPr id="15" name="Rectangle 361"/>
            <p:cNvSpPr>
              <a:spLocks noChangeArrowheads="1"/>
            </p:cNvSpPr>
            <p:nvPr/>
          </p:nvSpPr>
          <p:spPr bwMode="auto">
            <a:xfrm flipV="1">
              <a:off x="-227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362"/>
            <p:cNvSpPr>
              <a:spLocks noChangeArrowheads="1"/>
            </p:cNvSpPr>
            <p:nvPr/>
          </p:nvSpPr>
          <p:spPr bwMode="auto">
            <a:xfrm flipV="1">
              <a:off x="-2276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364"/>
            <p:cNvSpPr>
              <a:spLocks noChangeArrowheads="1"/>
            </p:cNvSpPr>
            <p:nvPr/>
          </p:nvSpPr>
          <p:spPr bwMode="auto">
            <a:xfrm flipV="1">
              <a:off x="-2276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365"/>
            <p:cNvSpPr>
              <a:spLocks noChangeArrowheads="1"/>
            </p:cNvSpPr>
            <p:nvPr/>
          </p:nvSpPr>
          <p:spPr bwMode="auto">
            <a:xfrm flipV="1">
              <a:off x="-2276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366"/>
            <p:cNvSpPr>
              <a:spLocks noChangeArrowheads="1"/>
            </p:cNvSpPr>
            <p:nvPr/>
          </p:nvSpPr>
          <p:spPr bwMode="auto">
            <a:xfrm flipV="1">
              <a:off x="-2276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373"/>
            <p:cNvSpPr>
              <a:spLocks noChangeArrowheads="1"/>
            </p:cNvSpPr>
            <p:nvPr/>
          </p:nvSpPr>
          <p:spPr bwMode="auto">
            <a:xfrm flipV="1">
              <a:off x="315224" y="6665912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374"/>
            <p:cNvSpPr>
              <a:spLocks noChangeArrowheads="1"/>
            </p:cNvSpPr>
            <p:nvPr/>
          </p:nvSpPr>
          <p:spPr bwMode="auto">
            <a:xfrm flipV="1">
              <a:off x="315224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381"/>
            <p:cNvSpPr>
              <a:spLocks noChangeArrowheads="1"/>
            </p:cNvSpPr>
            <p:nvPr/>
          </p:nvSpPr>
          <p:spPr bwMode="auto">
            <a:xfrm flipV="1">
              <a:off x="62954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383"/>
            <p:cNvSpPr>
              <a:spLocks noChangeArrowheads="1"/>
            </p:cNvSpPr>
            <p:nvPr/>
          </p:nvSpPr>
          <p:spPr bwMode="auto">
            <a:xfrm flipV="1">
              <a:off x="62954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84"/>
            <p:cNvSpPr>
              <a:spLocks noChangeArrowheads="1"/>
            </p:cNvSpPr>
            <p:nvPr/>
          </p:nvSpPr>
          <p:spPr bwMode="auto">
            <a:xfrm flipV="1">
              <a:off x="62954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385"/>
            <p:cNvSpPr>
              <a:spLocks noChangeArrowheads="1"/>
            </p:cNvSpPr>
            <p:nvPr/>
          </p:nvSpPr>
          <p:spPr bwMode="auto">
            <a:xfrm flipV="1">
              <a:off x="629549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92"/>
            <p:cNvSpPr>
              <a:spLocks noChangeArrowheads="1"/>
            </p:cNvSpPr>
            <p:nvPr/>
          </p:nvSpPr>
          <p:spPr bwMode="auto">
            <a:xfrm flipV="1">
              <a:off x="945462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93"/>
            <p:cNvSpPr>
              <a:spLocks noChangeArrowheads="1"/>
            </p:cNvSpPr>
            <p:nvPr/>
          </p:nvSpPr>
          <p:spPr bwMode="auto">
            <a:xfrm flipV="1">
              <a:off x="945462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394"/>
            <p:cNvSpPr>
              <a:spLocks noChangeArrowheads="1"/>
            </p:cNvSpPr>
            <p:nvPr/>
          </p:nvSpPr>
          <p:spPr bwMode="auto">
            <a:xfrm flipV="1">
              <a:off x="945462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95"/>
            <p:cNvSpPr>
              <a:spLocks noChangeArrowheads="1"/>
            </p:cNvSpPr>
            <p:nvPr/>
          </p:nvSpPr>
          <p:spPr bwMode="auto">
            <a:xfrm flipV="1">
              <a:off x="945462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97"/>
            <p:cNvSpPr>
              <a:spLocks noChangeArrowheads="1"/>
            </p:cNvSpPr>
            <p:nvPr/>
          </p:nvSpPr>
          <p:spPr bwMode="auto">
            <a:xfrm flipV="1">
              <a:off x="945462" y="5360987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98"/>
            <p:cNvSpPr>
              <a:spLocks noChangeArrowheads="1"/>
            </p:cNvSpPr>
            <p:nvPr/>
          </p:nvSpPr>
          <p:spPr bwMode="auto">
            <a:xfrm flipV="1">
              <a:off x="945462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99"/>
            <p:cNvSpPr>
              <a:spLocks noChangeArrowheads="1"/>
            </p:cNvSpPr>
            <p:nvPr/>
          </p:nvSpPr>
          <p:spPr bwMode="auto">
            <a:xfrm flipV="1">
              <a:off x="945462" y="48371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406"/>
            <p:cNvSpPr>
              <a:spLocks noChangeArrowheads="1"/>
            </p:cNvSpPr>
            <p:nvPr/>
          </p:nvSpPr>
          <p:spPr bwMode="auto">
            <a:xfrm flipV="1">
              <a:off x="1259787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407"/>
            <p:cNvSpPr>
              <a:spLocks noChangeArrowheads="1"/>
            </p:cNvSpPr>
            <p:nvPr/>
          </p:nvSpPr>
          <p:spPr bwMode="auto">
            <a:xfrm flipV="1">
              <a:off x="1259787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409"/>
            <p:cNvSpPr>
              <a:spLocks noChangeArrowheads="1"/>
            </p:cNvSpPr>
            <p:nvPr/>
          </p:nvSpPr>
          <p:spPr bwMode="auto">
            <a:xfrm flipV="1">
              <a:off x="1259787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416"/>
            <p:cNvSpPr>
              <a:spLocks noChangeArrowheads="1"/>
            </p:cNvSpPr>
            <p:nvPr/>
          </p:nvSpPr>
          <p:spPr bwMode="auto">
            <a:xfrm flipV="1">
              <a:off x="1577287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17"/>
            <p:cNvSpPr>
              <a:spLocks noChangeArrowheads="1"/>
            </p:cNvSpPr>
            <p:nvPr/>
          </p:nvSpPr>
          <p:spPr bwMode="auto">
            <a:xfrm flipV="1">
              <a:off x="1577287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8"/>
            <p:cNvSpPr>
              <a:spLocks noChangeArrowheads="1"/>
            </p:cNvSpPr>
            <p:nvPr/>
          </p:nvSpPr>
          <p:spPr bwMode="auto">
            <a:xfrm flipV="1">
              <a:off x="1577287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20"/>
            <p:cNvSpPr>
              <a:spLocks noChangeArrowheads="1"/>
            </p:cNvSpPr>
            <p:nvPr/>
          </p:nvSpPr>
          <p:spPr bwMode="auto">
            <a:xfrm flipV="1">
              <a:off x="1577287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27"/>
            <p:cNvSpPr>
              <a:spLocks noChangeArrowheads="1"/>
            </p:cNvSpPr>
            <p:nvPr/>
          </p:nvSpPr>
          <p:spPr bwMode="auto">
            <a:xfrm flipV="1">
              <a:off x="1894787" y="6665912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28"/>
            <p:cNvSpPr>
              <a:spLocks noChangeArrowheads="1"/>
            </p:cNvSpPr>
            <p:nvPr/>
          </p:nvSpPr>
          <p:spPr bwMode="auto">
            <a:xfrm flipV="1">
              <a:off x="1894787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35"/>
            <p:cNvSpPr>
              <a:spLocks noChangeArrowheads="1"/>
            </p:cNvSpPr>
            <p:nvPr/>
          </p:nvSpPr>
          <p:spPr bwMode="auto">
            <a:xfrm flipV="1">
              <a:off x="2207524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37"/>
            <p:cNvSpPr>
              <a:spLocks noChangeArrowheads="1"/>
            </p:cNvSpPr>
            <p:nvPr/>
          </p:nvSpPr>
          <p:spPr bwMode="auto">
            <a:xfrm flipV="1">
              <a:off x="2207524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38"/>
            <p:cNvSpPr>
              <a:spLocks noChangeArrowheads="1"/>
            </p:cNvSpPr>
            <p:nvPr/>
          </p:nvSpPr>
          <p:spPr bwMode="auto">
            <a:xfrm flipV="1">
              <a:off x="2207524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440"/>
            <p:cNvSpPr>
              <a:spLocks noChangeArrowheads="1"/>
            </p:cNvSpPr>
            <p:nvPr/>
          </p:nvSpPr>
          <p:spPr bwMode="auto">
            <a:xfrm flipV="1">
              <a:off x="2207524" y="5360987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441"/>
            <p:cNvSpPr>
              <a:spLocks noChangeArrowheads="1"/>
            </p:cNvSpPr>
            <p:nvPr/>
          </p:nvSpPr>
          <p:spPr bwMode="auto">
            <a:xfrm flipV="1">
              <a:off x="2207524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448"/>
            <p:cNvSpPr>
              <a:spLocks noChangeArrowheads="1"/>
            </p:cNvSpPr>
            <p:nvPr/>
          </p:nvSpPr>
          <p:spPr bwMode="auto">
            <a:xfrm flipV="1">
              <a:off x="252502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449"/>
            <p:cNvSpPr>
              <a:spLocks noChangeArrowheads="1"/>
            </p:cNvSpPr>
            <p:nvPr/>
          </p:nvSpPr>
          <p:spPr bwMode="auto">
            <a:xfrm flipV="1">
              <a:off x="2525024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451"/>
            <p:cNvSpPr>
              <a:spLocks noChangeArrowheads="1"/>
            </p:cNvSpPr>
            <p:nvPr/>
          </p:nvSpPr>
          <p:spPr bwMode="auto">
            <a:xfrm flipV="1">
              <a:off x="252502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459"/>
            <p:cNvSpPr>
              <a:spLocks noChangeArrowheads="1"/>
            </p:cNvSpPr>
            <p:nvPr/>
          </p:nvSpPr>
          <p:spPr bwMode="auto">
            <a:xfrm flipV="1">
              <a:off x="283934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460"/>
            <p:cNvSpPr>
              <a:spLocks noChangeArrowheads="1"/>
            </p:cNvSpPr>
            <p:nvPr/>
          </p:nvSpPr>
          <p:spPr bwMode="auto">
            <a:xfrm flipV="1">
              <a:off x="283934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461"/>
            <p:cNvSpPr>
              <a:spLocks noChangeArrowheads="1"/>
            </p:cNvSpPr>
            <p:nvPr/>
          </p:nvSpPr>
          <p:spPr bwMode="auto">
            <a:xfrm flipV="1">
              <a:off x="2839349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468"/>
            <p:cNvSpPr>
              <a:spLocks noChangeArrowheads="1"/>
            </p:cNvSpPr>
            <p:nvPr/>
          </p:nvSpPr>
          <p:spPr bwMode="auto">
            <a:xfrm flipV="1">
              <a:off x="3156849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469"/>
            <p:cNvSpPr>
              <a:spLocks noChangeArrowheads="1"/>
            </p:cNvSpPr>
            <p:nvPr/>
          </p:nvSpPr>
          <p:spPr bwMode="auto">
            <a:xfrm flipV="1">
              <a:off x="3156849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471"/>
            <p:cNvSpPr>
              <a:spLocks noChangeArrowheads="1"/>
            </p:cNvSpPr>
            <p:nvPr/>
          </p:nvSpPr>
          <p:spPr bwMode="auto">
            <a:xfrm flipV="1">
              <a:off x="315684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472"/>
            <p:cNvSpPr>
              <a:spLocks noChangeArrowheads="1"/>
            </p:cNvSpPr>
            <p:nvPr/>
          </p:nvSpPr>
          <p:spPr bwMode="auto">
            <a:xfrm flipV="1">
              <a:off x="3156849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479"/>
            <p:cNvSpPr>
              <a:spLocks noChangeArrowheads="1"/>
            </p:cNvSpPr>
            <p:nvPr/>
          </p:nvSpPr>
          <p:spPr bwMode="auto">
            <a:xfrm flipV="1">
              <a:off x="347117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480"/>
            <p:cNvSpPr>
              <a:spLocks noChangeArrowheads="1"/>
            </p:cNvSpPr>
            <p:nvPr/>
          </p:nvSpPr>
          <p:spPr bwMode="auto">
            <a:xfrm flipV="1">
              <a:off x="347117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481"/>
            <p:cNvSpPr>
              <a:spLocks noChangeArrowheads="1"/>
            </p:cNvSpPr>
            <p:nvPr/>
          </p:nvSpPr>
          <p:spPr bwMode="auto">
            <a:xfrm flipV="1">
              <a:off x="3471174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482"/>
            <p:cNvSpPr>
              <a:spLocks noChangeArrowheads="1"/>
            </p:cNvSpPr>
            <p:nvPr/>
          </p:nvSpPr>
          <p:spPr bwMode="auto">
            <a:xfrm flipV="1">
              <a:off x="347117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483"/>
            <p:cNvSpPr>
              <a:spLocks noChangeArrowheads="1"/>
            </p:cNvSpPr>
            <p:nvPr/>
          </p:nvSpPr>
          <p:spPr bwMode="auto">
            <a:xfrm flipV="1">
              <a:off x="3471174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484"/>
            <p:cNvSpPr>
              <a:spLocks noChangeArrowheads="1"/>
            </p:cNvSpPr>
            <p:nvPr/>
          </p:nvSpPr>
          <p:spPr bwMode="auto">
            <a:xfrm flipV="1">
              <a:off x="3471174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485"/>
            <p:cNvSpPr>
              <a:spLocks noChangeArrowheads="1"/>
            </p:cNvSpPr>
            <p:nvPr/>
          </p:nvSpPr>
          <p:spPr bwMode="auto">
            <a:xfrm flipV="1">
              <a:off x="3471174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492"/>
            <p:cNvSpPr>
              <a:spLocks noChangeArrowheads="1"/>
            </p:cNvSpPr>
            <p:nvPr/>
          </p:nvSpPr>
          <p:spPr bwMode="auto">
            <a:xfrm flipV="1">
              <a:off x="3787087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493"/>
            <p:cNvSpPr>
              <a:spLocks noChangeArrowheads="1"/>
            </p:cNvSpPr>
            <p:nvPr/>
          </p:nvSpPr>
          <p:spPr bwMode="auto">
            <a:xfrm flipV="1">
              <a:off x="3787087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501"/>
            <p:cNvSpPr>
              <a:spLocks noChangeArrowheads="1"/>
            </p:cNvSpPr>
            <p:nvPr/>
          </p:nvSpPr>
          <p:spPr bwMode="auto">
            <a:xfrm flipV="1">
              <a:off x="4104587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502"/>
            <p:cNvSpPr>
              <a:spLocks noChangeArrowheads="1"/>
            </p:cNvSpPr>
            <p:nvPr/>
          </p:nvSpPr>
          <p:spPr bwMode="auto">
            <a:xfrm flipV="1">
              <a:off x="4104587" y="6145213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503"/>
            <p:cNvSpPr>
              <a:spLocks noChangeArrowheads="1"/>
            </p:cNvSpPr>
            <p:nvPr/>
          </p:nvSpPr>
          <p:spPr bwMode="auto">
            <a:xfrm flipV="1">
              <a:off x="4104587" y="5883275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510"/>
            <p:cNvSpPr>
              <a:spLocks noChangeArrowheads="1"/>
            </p:cNvSpPr>
            <p:nvPr/>
          </p:nvSpPr>
          <p:spPr bwMode="auto">
            <a:xfrm flipV="1">
              <a:off x="4418912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511"/>
            <p:cNvSpPr>
              <a:spLocks noChangeArrowheads="1"/>
            </p:cNvSpPr>
            <p:nvPr/>
          </p:nvSpPr>
          <p:spPr bwMode="auto">
            <a:xfrm flipV="1">
              <a:off x="4418912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519"/>
            <p:cNvSpPr>
              <a:spLocks noChangeArrowheads="1"/>
            </p:cNvSpPr>
            <p:nvPr/>
          </p:nvSpPr>
          <p:spPr bwMode="auto">
            <a:xfrm flipV="1">
              <a:off x="473641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520"/>
            <p:cNvSpPr>
              <a:spLocks noChangeArrowheads="1"/>
            </p:cNvSpPr>
            <p:nvPr/>
          </p:nvSpPr>
          <p:spPr bwMode="auto">
            <a:xfrm flipV="1">
              <a:off x="4736412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521"/>
            <p:cNvSpPr>
              <a:spLocks noChangeArrowheads="1"/>
            </p:cNvSpPr>
            <p:nvPr/>
          </p:nvSpPr>
          <p:spPr bwMode="auto">
            <a:xfrm flipV="1">
              <a:off x="4736412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522"/>
            <p:cNvSpPr>
              <a:spLocks noChangeArrowheads="1"/>
            </p:cNvSpPr>
            <p:nvPr/>
          </p:nvSpPr>
          <p:spPr bwMode="auto">
            <a:xfrm flipV="1">
              <a:off x="4736412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523"/>
            <p:cNvSpPr>
              <a:spLocks noChangeArrowheads="1"/>
            </p:cNvSpPr>
            <p:nvPr/>
          </p:nvSpPr>
          <p:spPr bwMode="auto">
            <a:xfrm flipV="1">
              <a:off x="4736412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531"/>
            <p:cNvSpPr>
              <a:spLocks noChangeArrowheads="1"/>
            </p:cNvSpPr>
            <p:nvPr/>
          </p:nvSpPr>
          <p:spPr bwMode="auto">
            <a:xfrm flipV="1">
              <a:off x="5050737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533"/>
            <p:cNvSpPr>
              <a:spLocks noChangeArrowheads="1"/>
            </p:cNvSpPr>
            <p:nvPr/>
          </p:nvSpPr>
          <p:spPr bwMode="auto">
            <a:xfrm flipV="1">
              <a:off x="5050737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534"/>
            <p:cNvSpPr>
              <a:spLocks noChangeArrowheads="1"/>
            </p:cNvSpPr>
            <p:nvPr/>
          </p:nvSpPr>
          <p:spPr bwMode="auto">
            <a:xfrm flipV="1">
              <a:off x="5050737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541"/>
            <p:cNvSpPr>
              <a:spLocks noChangeArrowheads="1"/>
            </p:cNvSpPr>
            <p:nvPr/>
          </p:nvSpPr>
          <p:spPr bwMode="auto">
            <a:xfrm flipV="1">
              <a:off x="5366649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542"/>
            <p:cNvSpPr>
              <a:spLocks noChangeArrowheads="1"/>
            </p:cNvSpPr>
            <p:nvPr/>
          </p:nvSpPr>
          <p:spPr bwMode="auto">
            <a:xfrm flipV="1">
              <a:off x="5366649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543"/>
            <p:cNvSpPr>
              <a:spLocks noChangeArrowheads="1"/>
            </p:cNvSpPr>
            <p:nvPr/>
          </p:nvSpPr>
          <p:spPr bwMode="auto">
            <a:xfrm flipV="1">
              <a:off x="5366649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544"/>
            <p:cNvSpPr>
              <a:spLocks noChangeArrowheads="1"/>
            </p:cNvSpPr>
            <p:nvPr/>
          </p:nvSpPr>
          <p:spPr bwMode="auto">
            <a:xfrm flipV="1">
              <a:off x="5366649" y="5883275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552"/>
            <p:cNvSpPr>
              <a:spLocks noChangeArrowheads="1"/>
            </p:cNvSpPr>
            <p:nvPr/>
          </p:nvSpPr>
          <p:spPr bwMode="auto">
            <a:xfrm flipV="1">
              <a:off x="5684149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564"/>
            <p:cNvSpPr>
              <a:spLocks noChangeArrowheads="1"/>
            </p:cNvSpPr>
            <p:nvPr/>
          </p:nvSpPr>
          <p:spPr bwMode="auto">
            <a:xfrm flipV="1">
              <a:off x="599847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565"/>
            <p:cNvSpPr>
              <a:spLocks noChangeArrowheads="1"/>
            </p:cNvSpPr>
            <p:nvPr/>
          </p:nvSpPr>
          <p:spPr bwMode="auto">
            <a:xfrm flipV="1">
              <a:off x="599847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566"/>
            <p:cNvSpPr>
              <a:spLocks noChangeArrowheads="1"/>
            </p:cNvSpPr>
            <p:nvPr/>
          </p:nvSpPr>
          <p:spPr bwMode="auto">
            <a:xfrm flipV="1">
              <a:off x="599847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573"/>
            <p:cNvSpPr>
              <a:spLocks noChangeArrowheads="1"/>
            </p:cNvSpPr>
            <p:nvPr/>
          </p:nvSpPr>
          <p:spPr bwMode="auto">
            <a:xfrm flipV="1">
              <a:off x="631597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574"/>
            <p:cNvSpPr>
              <a:spLocks noChangeArrowheads="1"/>
            </p:cNvSpPr>
            <p:nvPr/>
          </p:nvSpPr>
          <p:spPr bwMode="auto">
            <a:xfrm flipV="1">
              <a:off x="631597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575"/>
            <p:cNvSpPr>
              <a:spLocks noChangeArrowheads="1"/>
            </p:cNvSpPr>
            <p:nvPr/>
          </p:nvSpPr>
          <p:spPr bwMode="auto">
            <a:xfrm flipV="1">
              <a:off x="631597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582"/>
            <p:cNvSpPr>
              <a:spLocks noChangeArrowheads="1"/>
            </p:cNvSpPr>
            <p:nvPr/>
          </p:nvSpPr>
          <p:spPr bwMode="auto">
            <a:xfrm flipV="1">
              <a:off x="6628712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583"/>
            <p:cNvSpPr>
              <a:spLocks noChangeArrowheads="1"/>
            </p:cNvSpPr>
            <p:nvPr/>
          </p:nvSpPr>
          <p:spPr bwMode="auto">
            <a:xfrm flipV="1">
              <a:off x="6628712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584"/>
            <p:cNvSpPr>
              <a:spLocks noChangeArrowheads="1"/>
            </p:cNvSpPr>
            <p:nvPr/>
          </p:nvSpPr>
          <p:spPr bwMode="auto">
            <a:xfrm flipV="1">
              <a:off x="6628712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586"/>
            <p:cNvSpPr>
              <a:spLocks noChangeArrowheads="1"/>
            </p:cNvSpPr>
            <p:nvPr/>
          </p:nvSpPr>
          <p:spPr bwMode="auto">
            <a:xfrm flipV="1">
              <a:off x="6628712" y="5621338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594"/>
            <p:cNvSpPr>
              <a:spLocks noChangeArrowheads="1"/>
            </p:cNvSpPr>
            <p:nvPr/>
          </p:nvSpPr>
          <p:spPr bwMode="auto">
            <a:xfrm flipV="1">
              <a:off x="694621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596"/>
            <p:cNvSpPr>
              <a:spLocks noChangeArrowheads="1"/>
            </p:cNvSpPr>
            <p:nvPr/>
          </p:nvSpPr>
          <p:spPr bwMode="auto">
            <a:xfrm flipV="1">
              <a:off x="6946212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597"/>
            <p:cNvSpPr>
              <a:spLocks noChangeArrowheads="1"/>
            </p:cNvSpPr>
            <p:nvPr/>
          </p:nvSpPr>
          <p:spPr bwMode="auto">
            <a:xfrm flipV="1">
              <a:off x="6946212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604"/>
            <p:cNvSpPr>
              <a:spLocks noChangeArrowheads="1"/>
            </p:cNvSpPr>
            <p:nvPr/>
          </p:nvSpPr>
          <p:spPr bwMode="auto">
            <a:xfrm flipV="1">
              <a:off x="7260537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605"/>
            <p:cNvSpPr>
              <a:spLocks noChangeArrowheads="1"/>
            </p:cNvSpPr>
            <p:nvPr/>
          </p:nvSpPr>
          <p:spPr bwMode="auto">
            <a:xfrm flipV="1">
              <a:off x="7260537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606"/>
            <p:cNvSpPr>
              <a:spLocks noChangeArrowheads="1"/>
            </p:cNvSpPr>
            <p:nvPr/>
          </p:nvSpPr>
          <p:spPr bwMode="auto">
            <a:xfrm flipV="1">
              <a:off x="7260537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614"/>
            <p:cNvSpPr>
              <a:spLocks noChangeArrowheads="1"/>
            </p:cNvSpPr>
            <p:nvPr/>
          </p:nvSpPr>
          <p:spPr bwMode="auto">
            <a:xfrm flipV="1">
              <a:off x="7578037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615"/>
            <p:cNvSpPr>
              <a:spLocks noChangeArrowheads="1"/>
            </p:cNvSpPr>
            <p:nvPr/>
          </p:nvSpPr>
          <p:spPr bwMode="auto">
            <a:xfrm flipV="1">
              <a:off x="7578037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616"/>
            <p:cNvSpPr>
              <a:spLocks noChangeArrowheads="1"/>
            </p:cNvSpPr>
            <p:nvPr/>
          </p:nvSpPr>
          <p:spPr bwMode="auto">
            <a:xfrm flipV="1">
              <a:off x="7578037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625"/>
            <p:cNvSpPr>
              <a:spLocks noChangeArrowheads="1"/>
            </p:cNvSpPr>
            <p:nvPr/>
          </p:nvSpPr>
          <p:spPr bwMode="auto">
            <a:xfrm flipV="1">
              <a:off x="7895537" y="6665912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Rectangle 626"/>
            <p:cNvSpPr>
              <a:spLocks noChangeArrowheads="1"/>
            </p:cNvSpPr>
            <p:nvPr/>
          </p:nvSpPr>
          <p:spPr bwMode="auto">
            <a:xfrm flipV="1">
              <a:off x="7895537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628"/>
            <p:cNvSpPr>
              <a:spLocks noChangeArrowheads="1"/>
            </p:cNvSpPr>
            <p:nvPr/>
          </p:nvSpPr>
          <p:spPr bwMode="auto">
            <a:xfrm flipV="1">
              <a:off x="7895537" y="5883275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635"/>
            <p:cNvSpPr>
              <a:spLocks noChangeArrowheads="1"/>
            </p:cNvSpPr>
            <p:nvPr/>
          </p:nvSpPr>
          <p:spPr bwMode="auto">
            <a:xfrm flipV="1">
              <a:off x="8208274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Rectangle 636"/>
            <p:cNvSpPr>
              <a:spLocks noChangeArrowheads="1"/>
            </p:cNvSpPr>
            <p:nvPr/>
          </p:nvSpPr>
          <p:spPr bwMode="auto">
            <a:xfrm flipV="1">
              <a:off x="8208274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643"/>
            <p:cNvSpPr>
              <a:spLocks noChangeArrowheads="1"/>
            </p:cNvSpPr>
            <p:nvPr/>
          </p:nvSpPr>
          <p:spPr bwMode="auto">
            <a:xfrm flipV="1">
              <a:off x="852577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644"/>
            <p:cNvSpPr>
              <a:spLocks noChangeArrowheads="1"/>
            </p:cNvSpPr>
            <p:nvPr/>
          </p:nvSpPr>
          <p:spPr bwMode="auto">
            <a:xfrm flipV="1">
              <a:off x="852577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645"/>
            <p:cNvSpPr>
              <a:spLocks noChangeArrowheads="1"/>
            </p:cNvSpPr>
            <p:nvPr/>
          </p:nvSpPr>
          <p:spPr bwMode="auto">
            <a:xfrm flipV="1">
              <a:off x="852577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646"/>
            <p:cNvSpPr>
              <a:spLocks noChangeArrowheads="1"/>
            </p:cNvSpPr>
            <p:nvPr/>
          </p:nvSpPr>
          <p:spPr bwMode="auto">
            <a:xfrm flipV="1">
              <a:off x="8525774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653"/>
            <p:cNvSpPr>
              <a:spLocks noChangeArrowheads="1"/>
            </p:cNvSpPr>
            <p:nvPr/>
          </p:nvSpPr>
          <p:spPr bwMode="auto">
            <a:xfrm flipV="1">
              <a:off x="8840099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655"/>
            <p:cNvSpPr>
              <a:spLocks noChangeArrowheads="1"/>
            </p:cNvSpPr>
            <p:nvPr/>
          </p:nvSpPr>
          <p:spPr bwMode="auto">
            <a:xfrm flipV="1">
              <a:off x="884009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Rectangle 656"/>
            <p:cNvSpPr>
              <a:spLocks noChangeArrowheads="1"/>
            </p:cNvSpPr>
            <p:nvPr/>
          </p:nvSpPr>
          <p:spPr bwMode="auto">
            <a:xfrm flipV="1">
              <a:off x="884009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658"/>
            <p:cNvSpPr>
              <a:spLocks noChangeArrowheads="1"/>
            </p:cNvSpPr>
            <p:nvPr/>
          </p:nvSpPr>
          <p:spPr bwMode="auto">
            <a:xfrm flipV="1">
              <a:off x="8840099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659"/>
            <p:cNvSpPr>
              <a:spLocks noChangeArrowheads="1"/>
            </p:cNvSpPr>
            <p:nvPr/>
          </p:nvSpPr>
          <p:spPr bwMode="auto">
            <a:xfrm flipV="1">
              <a:off x="8840099" y="5099050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ectangle 666"/>
            <p:cNvSpPr>
              <a:spLocks noChangeArrowheads="1"/>
            </p:cNvSpPr>
            <p:nvPr/>
          </p:nvSpPr>
          <p:spPr bwMode="auto">
            <a:xfrm flipV="1">
              <a:off x="915759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ectangle 667"/>
            <p:cNvSpPr>
              <a:spLocks noChangeArrowheads="1"/>
            </p:cNvSpPr>
            <p:nvPr/>
          </p:nvSpPr>
          <p:spPr bwMode="auto">
            <a:xfrm flipV="1">
              <a:off x="915759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668"/>
            <p:cNvSpPr>
              <a:spLocks noChangeArrowheads="1"/>
            </p:cNvSpPr>
            <p:nvPr/>
          </p:nvSpPr>
          <p:spPr bwMode="auto">
            <a:xfrm flipV="1">
              <a:off x="9157599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669"/>
            <p:cNvSpPr>
              <a:spLocks noChangeArrowheads="1"/>
            </p:cNvSpPr>
            <p:nvPr/>
          </p:nvSpPr>
          <p:spPr bwMode="auto">
            <a:xfrm flipV="1">
              <a:off x="915759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670"/>
            <p:cNvSpPr>
              <a:spLocks noChangeArrowheads="1"/>
            </p:cNvSpPr>
            <p:nvPr/>
          </p:nvSpPr>
          <p:spPr bwMode="auto">
            <a:xfrm flipV="1">
              <a:off x="9157599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671"/>
            <p:cNvSpPr>
              <a:spLocks noChangeArrowheads="1"/>
            </p:cNvSpPr>
            <p:nvPr/>
          </p:nvSpPr>
          <p:spPr bwMode="auto">
            <a:xfrm flipV="1">
              <a:off x="9157599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678"/>
            <p:cNvSpPr>
              <a:spLocks noChangeArrowheads="1"/>
            </p:cNvSpPr>
            <p:nvPr/>
          </p:nvSpPr>
          <p:spPr bwMode="auto">
            <a:xfrm flipV="1">
              <a:off x="9473512" y="6665912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Rectangle 679"/>
            <p:cNvSpPr>
              <a:spLocks noChangeArrowheads="1"/>
            </p:cNvSpPr>
            <p:nvPr/>
          </p:nvSpPr>
          <p:spPr bwMode="auto">
            <a:xfrm flipV="1">
              <a:off x="9473512" y="6403975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Rectangle 681"/>
            <p:cNvSpPr>
              <a:spLocks noChangeArrowheads="1"/>
            </p:cNvSpPr>
            <p:nvPr/>
          </p:nvSpPr>
          <p:spPr bwMode="auto">
            <a:xfrm flipV="1">
              <a:off x="9473512" y="5883275"/>
              <a:ext cx="188913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Rectangle 682"/>
            <p:cNvSpPr>
              <a:spLocks noChangeArrowheads="1"/>
            </p:cNvSpPr>
            <p:nvPr/>
          </p:nvSpPr>
          <p:spPr bwMode="auto">
            <a:xfrm flipV="1">
              <a:off x="9473512" y="5621338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ectangle 683"/>
            <p:cNvSpPr>
              <a:spLocks noChangeArrowheads="1"/>
            </p:cNvSpPr>
            <p:nvPr/>
          </p:nvSpPr>
          <p:spPr bwMode="auto">
            <a:xfrm flipV="1">
              <a:off x="9473512" y="5360987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Rectangle 684"/>
            <p:cNvSpPr>
              <a:spLocks noChangeArrowheads="1"/>
            </p:cNvSpPr>
            <p:nvPr/>
          </p:nvSpPr>
          <p:spPr bwMode="auto">
            <a:xfrm flipV="1">
              <a:off x="9473512" y="5099050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Rectangle 685"/>
            <p:cNvSpPr>
              <a:spLocks noChangeArrowheads="1"/>
            </p:cNvSpPr>
            <p:nvPr/>
          </p:nvSpPr>
          <p:spPr bwMode="auto">
            <a:xfrm flipV="1">
              <a:off x="9473512" y="4837113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Rectangle 692"/>
            <p:cNvSpPr>
              <a:spLocks noChangeArrowheads="1"/>
            </p:cNvSpPr>
            <p:nvPr/>
          </p:nvSpPr>
          <p:spPr bwMode="auto">
            <a:xfrm flipV="1">
              <a:off x="9787837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 693"/>
            <p:cNvSpPr>
              <a:spLocks noChangeArrowheads="1"/>
            </p:cNvSpPr>
            <p:nvPr/>
          </p:nvSpPr>
          <p:spPr bwMode="auto">
            <a:xfrm flipV="1">
              <a:off x="9787837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Rectangle 694"/>
            <p:cNvSpPr>
              <a:spLocks noChangeArrowheads="1"/>
            </p:cNvSpPr>
            <p:nvPr/>
          </p:nvSpPr>
          <p:spPr bwMode="auto">
            <a:xfrm flipV="1">
              <a:off x="9787837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ectangle 695"/>
            <p:cNvSpPr>
              <a:spLocks noChangeArrowheads="1"/>
            </p:cNvSpPr>
            <p:nvPr/>
          </p:nvSpPr>
          <p:spPr bwMode="auto">
            <a:xfrm flipV="1">
              <a:off x="9787837" y="5883275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Rectangle 702"/>
            <p:cNvSpPr>
              <a:spLocks noChangeArrowheads="1"/>
            </p:cNvSpPr>
            <p:nvPr/>
          </p:nvSpPr>
          <p:spPr bwMode="auto">
            <a:xfrm flipV="1">
              <a:off x="10105337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703"/>
            <p:cNvSpPr>
              <a:spLocks noChangeArrowheads="1"/>
            </p:cNvSpPr>
            <p:nvPr/>
          </p:nvSpPr>
          <p:spPr bwMode="auto">
            <a:xfrm flipV="1">
              <a:off x="10105337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Rectangle 704"/>
            <p:cNvSpPr>
              <a:spLocks noChangeArrowheads="1"/>
            </p:cNvSpPr>
            <p:nvPr/>
          </p:nvSpPr>
          <p:spPr bwMode="auto">
            <a:xfrm flipV="1">
              <a:off x="10105337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Rectangle 705"/>
            <p:cNvSpPr>
              <a:spLocks noChangeArrowheads="1"/>
            </p:cNvSpPr>
            <p:nvPr/>
          </p:nvSpPr>
          <p:spPr bwMode="auto">
            <a:xfrm flipV="1">
              <a:off x="10105337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Rectangle 706"/>
            <p:cNvSpPr>
              <a:spLocks noChangeArrowheads="1"/>
            </p:cNvSpPr>
            <p:nvPr/>
          </p:nvSpPr>
          <p:spPr bwMode="auto">
            <a:xfrm flipV="1">
              <a:off x="10105337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Rectangle 713"/>
            <p:cNvSpPr>
              <a:spLocks noChangeArrowheads="1"/>
            </p:cNvSpPr>
            <p:nvPr/>
          </p:nvSpPr>
          <p:spPr bwMode="auto">
            <a:xfrm flipV="1">
              <a:off x="10419662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Rectangle 715"/>
            <p:cNvSpPr>
              <a:spLocks noChangeArrowheads="1"/>
            </p:cNvSpPr>
            <p:nvPr/>
          </p:nvSpPr>
          <p:spPr bwMode="auto">
            <a:xfrm flipV="1">
              <a:off x="10419662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Rectangle 716"/>
            <p:cNvSpPr>
              <a:spLocks noChangeArrowheads="1"/>
            </p:cNvSpPr>
            <p:nvPr/>
          </p:nvSpPr>
          <p:spPr bwMode="auto">
            <a:xfrm flipV="1">
              <a:off x="10419662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Rectangle 717"/>
            <p:cNvSpPr>
              <a:spLocks noChangeArrowheads="1"/>
            </p:cNvSpPr>
            <p:nvPr/>
          </p:nvSpPr>
          <p:spPr bwMode="auto">
            <a:xfrm flipV="1">
              <a:off x="10419662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 718"/>
            <p:cNvSpPr>
              <a:spLocks noChangeArrowheads="1"/>
            </p:cNvSpPr>
            <p:nvPr/>
          </p:nvSpPr>
          <p:spPr bwMode="auto">
            <a:xfrm flipV="1">
              <a:off x="10419662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Rectangle 719"/>
            <p:cNvSpPr>
              <a:spLocks noChangeArrowheads="1"/>
            </p:cNvSpPr>
            <p:nvPr/>
          </p:nvSpPr>
          <p:spPr bwMode="auto">
            <a:xfrm flipV="1">
              <a:off x="10419662" y="5099050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Rectangle 720"/>
            <p:cNvSpPr>
              <a:spLocks noChangeArrowheads="1"/>
            </p:cNvSpPr>
            <p:nvPr/>
          </p:nvSpPr>
          <p:spPr bwMode="auto">
            <a:xfrm flipV="1">
              <a:off x="10419662" y="48371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Rectangle 727"/>
            <p:cNvSpPr>
              <a:spLocks noChangeArrowheads="1"/>
            </p:cNvSpPr>
            <p:nvPr/>
          </p:nvSpPr>
          <p:spPr bwMode="auto">
            <a:xfrm flipV="1">
              <a:off x="10737162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Rectangle 728"/>
            <p:cNvSpPr>
              <a:spLocks noChangeArrowheads="1"/>
            </p:cNvSpPr>
            <p:nvPr/>
          </p:nvSpPr>
          <p:spPr bwMode="auto">
            <a:xfrm flipV="1">
              <a:off x="10737162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729"/>
            <p:cNvSpPr>
              <a:spLocks noChangeArrowheads="1"/>
            </p:cNvSpPr>
            <p:nvPr/>
          </p:nvSpPr>
          <p:spPr bwMode="auto">
            <a:xfrm flipV="1">
              <a:off x="10737162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Rectangle 730"/>
            <p:cNvSpPr>
              <a:spLocks noChangeArrowheads="1"/>
            </p:cNvSpPr>
            <p:nvPr/>
          </p:nvSpPr>
          <p:spPr bwMode="auto">
            <a:xfrm flipV="1">
              <a:off x="10737162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Rectangle 731"/>
            <p:cNvSpPr>
              <a:spLocks noChangeArrowheads="1"/>
            </p:cNvSpPr>
            <p:nvPr/>
          </p:nvSpPr>
          <p:spPr bwMode="auto">
            <a:xfrm flipV="1">
              <a:off x="10737162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Rectangle 732"/>
            <p:cNvSpPr>
              <a:spLocks noChangeArrowheads="1"/>
            </p:cNvSpPr>
            <p:nvPr/>
          </p:nvSpPr>
          <p:spPr bwMode="auto">
            <a:xfrm flipV="1">
              <a:off x="10737162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733"/>
            <p:cNvSpPr>
              <a:spLocks noChangeArrowheads="1"/>
            </p:cNvSpPr>
            <p:nvPr/>
          </p:nvSpPr>
          <p:spPr bwMode="auto">
            <a:xfrm flipV="1">
              <a:off x="10737162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Rectangle 740"/>
            <p:cNvSpPr>
              <a:spLocks noChangeArrowheads="1"/>
            </p:cNvSpPr>
            <p:nvPr/>
          </p:nvSpPr>
          <p:spPr bwMode="auto">
            <a:xfrm flipV="1">
              <a:off x="11049899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Rectangle 747"/>
            <p:cNvSpPr>
              <a:spLocks noChangeArrowheads="1"/>
            </p:cNvSpPr>
            <p:nvPr/>
          </p:nvSpPr>
          <p:spPr bwMode="auto">
            <a:xfrm flipV="1">
              <a:off x="1136739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Rectangle 748"/>
            <p:cNvSpPr>
              <a:spLocks noChangeArrowheads="1"/>
            </p:cNvSpPr>
            <p:nvPr/>
          </p:nvSpPr>
          <p:spPr bwMode="auto">
            <a:xfrm flipV="1">
              <a:off x="11367399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Rectangle 749"/>
            <p:cNvSpPr>
              <a:spLocks noChangeArrowheads="1"/>
            </p:cNvSpPr>
            <p:nvPr/>
          </p:nvSpPr>
          <p:spPr bwMode="auto">
            <a:xfrm flipV="1">
              <a:off x="1136739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Rectangle 757"/>
            <p:cNvSpPr>
              <a:spLocks noChangeArrowheads="1"/>
            </p:cNvSpPr>
            <p:nvPr/>
          </p:nvSpPr>
          <p:spPr bwMode="auto">
            <a:xfrm flipV="1">
              <a:off x="1168489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758"/>
            <p:cNvSpPr>
              <a:spLocks noChangeArrowheads="1"/>
            </p:cNvSpPr>
            <p:nvPr/>
          </p:nvSpPr>
          <p:spPr bwMode="auto">
            <a:xfrm flipV="1">
              <a:off x="1168489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760"/>
            <p:cNvSpPr>
              <a:spLocks noChangeArrowheads="1"/>
            </p:cNvSpPr>
            <p:nvPr/>
          </p:nvSpPr>
          <p:spPr bwMode="auto">
            <a:xfrm flipV="1">
              <a:off x="11684899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Rectangle 767"/>
            <p:cNvSpPr>
              <a:spLocks noChangeArrowheads="1"/>
            </p:cNvSpPr>
            <p:nvPr/>
          </p:nvSpPr>
          <p:spPr bwMode="auto">
            <a:xfrm flipV="1">
              <a:off x="1199922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88" y="-3401"/>
            <a:ext cx="12192000" cy="2020887"/>
            <a:chOff x="14514" y="-3401"/>
            <a:chExt cx="12192000" cy="2020887"/>
          </a:xfrm>
          <a:solidFill>
            <a:schemeClr val="bg1">
              <a:alpha val="65000"/>
            </a:schemeClr>
          </a:solidFill>
        </p:grpSpPr>
        <p:sp>
          <p:nvSpPr>
            <p:cNvPr id="185" name="Rectangle 361"/>
            <p:cNvSpPr>
              <a:spLocks noChangeArrowheads="1"/>
            </p:cNvSpPr>
            <p:nvPr/>
          </p:nvSpPr>
          <p:spPr bwMode="auto">
            <a:xfrm rot="10800000" flipV="1">
              <a:off x="12016014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Rectangle 363"/>
            <p:cNvSpPr>
              <a:spLocks noChangeArrowheads="1"/>
            </p:cNvSpPr>
            <p:nvPr/>
          </p:nvSpPr>
          <p:spPr bwMode="auto">
            <a:xfrm rot="10800000" flipV="1">
              <a:off x="120160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Rectangle 364"/>
            <p:cNvSpPr>
              <a:spLocks noChangeArrowheads="1"/>
            </p:cNvSpPr>
            <p:nvPr/>
          </p:nvSpPr>
          <p:spPr bwMode="auto">
            <a:xfrm rot="10800000" flipV="1">
              <a:off x="1201601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Rectangle 365"/>
            <p:cNvSpPr>
              <a:spLocks noChangeArrowheads="1"/>
            </p:cNvSpPr>
            <p:nvPr/>
          </p:nvSpPr>
          <p:spPr bwMode="auto">
            <a:xfrm rot="10800000" flipV="1">
              <a:off x="12016014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Rectangle 366"/>
            <p:cNvSpPr>
              <a:spLocks noChangeArrowheads="1"/>
            </p:cNvSpPr>
            <p:nvPr/>
          </p:nvSpPr>
          <p:spPr bwMode="auto">
            <a:xfrm rot="10800000" flipV="1">
              <a:off x="12016014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Rectangle 373"/>
            <p:cNvSpPr>
              <a:spLocks noChangeArrowheads="1"/>
            </p:cNvSpPr>
            <p:nvPr/>
          </p:nvSpPr>
          <p:spPr bwMode="auto">
            <a:xfrm rot="10800000" flipV="1">
              <a:off x="11701689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374"/>
            <p:cNvSpPr>
              <a:spLocks noChangeArrowheads="1"/>
            </p:cNvSpPr>
            <p:nvPr/>
          </p:nvSpPr>
          <p:spPr bwMode="auto">
            <a:xfrm rot="10800000" flipV="1">
              <a:off x="11701689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Rectangle 381"/>
            <p:cNvSpPr>
              <a:spLocks noChangeArrowheads="1"/>
            </p:cNvSpPr>
            <p:nvPr/>
          </p:nvSpPr>
          <p:spPr bwMode="auto">
            <a:xfrm rot="10800000" flipV="1">
              <a:off x="1138418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Rectangle 382"/>
            <p:cNvSpPr>
              <a:spLocks noChangeArrowheads="1"/>
            </p:cNvSpPr>
            <p:nvPr/>
          </p:nvSpPr>
          <p:spPr bwMode="auto">
            <a:xfrm rot="10800000" flipV="1">
              <a:off x="113841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383"/>
            <p:cNvSpPr>
              <a:spLocks noChangeArrowheads="1"/>
            </p:cNvSpPr>
            <p:nvPr/>
          </p:nvSpPr>
          <p:spPr bwMode="auto">
            <a:xfrm rot="10800000" flipV="1">
              <a:off x="1138418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384"/>
            <p:cNvSpPr>
              <a:spLocks noChangeArrowheads="1"/>
            </p:cNvSpPr>
            <p:nvPr/>
          </p:nvSpPr>
          <p:spPr bwMode="auto">
            <a:xfrm rot="10800000" flipV="1">
              <a:off x="1138418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Rectangle 385"/>
            <p:cNvSpPr>
              <a:spLocks noChangeArrowheads="1"/>
            </p:cNvSpPr>
            <p:nvPr/>
          </p:nvSpPr>
          <p:spPr bwMode="auto">
            <a:xfrm rot="10800000" flipV="1">
              <a:off x="113841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Rectangle 392"/>
            <p:cNvSpPr>
              <a:spLocks noChangeArrowheads="1"/>
            </p:cNvSpPr>
            <p:nvPr/>
          </p:nvSpPr>
          <p:spPr bwMode="auto">
            <a:xfrm rot="10800000" flipV="1">
              <a:off x="11066688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Rectangle 393"/>
            <p:cNvSpPr>
              <a:spLocks noChangeArrowheads="1"/>
            </p:cNvSpPr>
            <p:nvPr/>
          </p:nvSpPr>
          <p:spPr bwMode="auto">
            <a:xfrm rot="10800000" flipV="1">
              <a:off x="11066688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Rectangle 394"/>
            <p:cNvSpPr>
              <a:spLocks noChangeArrowheads="1"/>
            </p:cNvSpPr>
            <p:nvPr/>
          </p:nvSpPr>
          <p:spPr bwMode="auto">
            <a:xfrm rot="10800000" flipV="1">
              <a:off x="11066688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Rectangle 395"/>
            <p:cNvSpPr>
              <a:spLocks noChangeArrowheads="1"/>
            </p:cNvSpPr>
            <p:nvPr/>
          </p:nvSpPr>
          <p:spPr bwMode="auto">
            <a:xfrm rot="10800000" flipV="1">
              <a:off x="11066688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Rectangle 396"/>
            <p:cNvSpPr>
              <a:spLocks noChangeArrowheads="1"/>
            </p:cNvSpPr>
            <p:nvPr/>
          </p:nvSpPr>
          <p:spPr bwMode="auto">
            <a:xfrm rot="10800000" flipV="1">
              <a:off x="11066688" y="1042761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Rectangle 397"/>
            <p:cNvSpPr>
              <a:spLocks noChangeArrowheads="1"/>
            </p:cNvSpPr>
            <p:nvPr/>
          </p:nvSpPr>
          <p:spPr bwMode="auto">
            <a:xfrm rot="10800000" flipV="1">
              <a:off x="11066688" y="1301524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Rectangle 398"/>
            <p:cNvSpPr>
              <a:spLocks noChangeArrowheads="1"/>
            </p:cNvSpPr>
            <p:nvPr/>
          </p:nvSpPr>
          <p:spPr bwMode="auto">
            <a:xfrm rot="10800000" flipV="1">
              <a:off x="11066688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Rectangle 399"/>
            <p:cNvSpPr>
              <a:spLocks noChangeArrowheads="1"/>
            </p:cNvSpPr>
            <p:nvPr/>
          </p:nvSpPr>
          <p:spPr bwMode="auto">
            <a:xfrm rot="10800000" flipV="1">
              <a:off x="11066688" y="18269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Rectangle 406"/>
            <p:cNvSpPr>
              <a:spLocks noChangeArrowheads="1"/>
            </p:cNvSpPr>
            <p:nvPr/>
          </p:nvSpPr>
          <p:spPr bwMode="auto">
            <a:xfrm rot="10800000" flipV="1">
              <a:off x="107539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Rectangle 407"/>
            <p:cNvSpPr>
              <a:spLocks noChangeArrowheads="1"/>
            </p:cNvSpPr>
            <p:nvPr/>
          </p:nvSpPr>
          <p:spPr bwMode="auto">
            <a:xfrm rot="10800000" flipV="1">
              <a:off x="1075395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Rectangle 409"/>
            <p:cNvSpPr>
              <a:spLocks noChangeArrowheads="1"/>
            </p:cNvSpPr>
            <p:nvPr/>
          </p:nvSpPr>
          <p:spPr bwMode="auto">
            <a:xfrm rot="10800000" flipV="1">
              <a:off x="1075395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416"/>
            <p:cNvSpPr>
              <a:spLocks noChangeArrowheads="1"/>
            </p:cNvSpPr>
            <p:nvPr/>
          </p:nvSpPr>
          <p:spPr bwMode="auto">
            <a:xfrm rot="10800000" flipV="1">
              <a:off x="104364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Rectangle 417"/>
            <p:cNvSpPr>
              <a:spLocks noChangeArrowheads="1"/>
            </p:cNvSpPr>
            <p:nvPr/>
          </p:nvSpPr>
          <p:spPr bwMode="auto">
            <a:xfrm rot="10800000" flipV="1">
              <a:off x="1043645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Rectangle 418"/>
            <p:cNvSpPr>
              <a:spLocks noChangeArrowheads="1"/>
            </p:cNvSpPr>
            <p:nvPr/>
          </p:nvSpPr>
          <p:spPr bwMode="auto">
            <a:xfrm rot="10800000" flipV="1">
              <a:off x="1043645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Rectangle 419"/>
            <p:cNvSpPr>
              <a:spLocks noChangeArrowheads="1"/>
            </p:cNvSpPr>
            <p:nvPr/>
          </p:nvSpPr>
          <p:spPr bwMode="auto">
            <a:xfrm rot="10800000" flipV="1">
              <a:off x="1043645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Rectangle 420"/>
            <p:cNvSpPr>
              <a:spLocks noChangeArrowheads="1"/>
            </p:cNvSpPr>
            <p:nvPr/>
          </p:nvSpPr>
          <p:spPr bwMode="auto">
            <a:xfrm rot="10800000" flipV="1">
              <a:off x="10436451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Rectangle 427"/>
            <p:cNvSpPr>
              <a:spLocks noChangeArrowheads="1"/>
            </p:cNvSpPr>
            <p:nvPr/>
          </p:nvSpPr>
          <p:spPr bwMode="auto">
            <a:xfrm rot="10800000" flipV="1">
              <a:off x="10122126" y="-3401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428"/>
            <p:cNvSpPr>
              <a:spLocks noChangeArrowheads="1"/>
            </p:cNvSpPr>
            <p:nvPr/>
          </p:nvSpPr>
          <p:spPr bwMode="auto">
            <a:xfrm rot="10800000" flipV="1">
              <a:off x="10122126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Rectangle 435"/>
            <p:cNvSpPr>
              <a:spLocks noChangeArrowheads="1"/>
            </p:cNvSpPr>
            <p:nvPr/>
          </p:nvSpPr>
          <p:spPr bwMode="auto">
            <a:xfrm rot="10800000" flipV="1">
              <a:off x="9804626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Rectangle 436"/>
            <p:cNvSpPr>
              <a:spLocks noChangeArrowheads="1"/>
            </p:cNvSpPr>
            <p:nvPr/>
          </p:nvSpPr>
          <p:spPr bwMode="auto">
            <a:xfrm rot="10800000" flipV="1">
              <a:off x="9804626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Rectangle 437"/>
            <p:cNvSpPr>
              <a:spLocks noChangeArrowheads="1"/>
            </p:cNvSpPr>
            <p:nvPr/>
          </p:nvSpPr>
          <p:spPr bwMode="auto">
            <a:xfrm rot="10800000" flipV="1">
              <a:off x="9804626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Rectangle 438"/>
            <p:cNvSpPr>
              <a:spLocks noChangeArrowheads="1"/>
            </p:cNvSpPr>
            <p:nvPr/>
          </p:nvSpPr>
          <p:spPr bwMode="auto">
            <a:xfrm rot="10800000" flipV="1">
              <a:off x="9804626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Rectangle 439"/>
            <p:cNvSpPr>
              <a:spLocks noChangeArrowheads="1"/>
            </p:cNvSpPr>
            <p:nvPr/>
          </p:nvSpPr>
          <p:spPr bwMode="auto">
            <a:xfrm rot="10800000" flipV="1">
              <a:off x="9804626" y="1042761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Rectangle 440"/>
            <p:cNvSpPr>
              <a:spLocks noChangeArrowheads="1"/>
            </p:cNvSpPr>
            <p:nvPr/>
          </p:nvSpPr>
          <p:spPr bwMode="auto">
            <a:xfrm rot="10800000" flipV="1">
              <a:off x="9804626" y="1301524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Rectangle 441"/>
            <p:cNvSpPr>
              <a:spLocks noChangeArrowheads="1"/>
            </p:cNvSpPr>
            <p:nvPr/>
          </p:nvSpPr>
          <p:spPr bwMode="auto">
            <a:xfrm rot="10800000" flipV="1">
              <a:off x="9804626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Rectangle 449"/>
            <p:cNvSpPr>
              <a:spLocks noChangeArrowheads="1"/>
            </p:cNvSpPr>
            <p:nvPr/>
          </p:nvSpPr>
          <p:spPr bwMode="auto">
            <a:xfrm rot="10800000" flipV="1">
              <a:off x="948871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Rectangle 450"/>
            <p:cNvSpPr>
              <a:spLocks noChangeArrowheads="1"/>
            </p:cNvSpPr>
            <p:nvPr/>
          </p:nvSpPr>
          <p:spPr bwMode="auto">
            <a:xfrm rot="10800000" flipV="1">
              <a:off x="94887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Rectangle 451"/>
            <p:cNvSpPr>
              <a:spLocks noChangeArrowheads="1"/>
            </p:cNvSpPr>
            <p:nvPr/>
          </p:nvSpPr>
          <p:spPr bwMode="auto">
            <a:xfrm rot="10800000" flipV="1">
              <a:off x="948871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Rectangle 458"/>
            <p:cNvSpPr>
              <a:spLocks noChangeArrowheads="1"/>
            </p:cNvSpPr>
            <p:nvPr/>
          </p:nvSpPr>
          <p:spPr bwMode="auto">
            <a:xfrm rot="10800000" flipV="1">
              <a:off x="917438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Rectangle 459"/>
            <p:cNvSpPr>
              <a:spLocks noChangeArrowheads="1"/>
            </p:cNvSpPr>
            <p:nvPr/>
          </p:nvSpPr>
          <p:spPr bwMode="auto">
            <a:xfrm rot="10800000" flipV="1">
              <a:off x="91743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Rectangle 460"/>
            <p:cNvSpPr>
              <a:spLocks noChangeArrowheads="1"/>
            </p:cNvSpPr>
            <p:nvPr/>
          </p:nvSpPr>
          <p:spPr bwMode="auto">
            <a:xfrm rot="10800000" flipV="1">
              <a:off x="917438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Rectangle 461"/>
            <p:cNvSpPr>
              <a:spLocks noChangeArrowheads="1"/>
            </p:cNvSpPr>
            <p:nvPr/>
          </p:nvSpPr>
          <p:spPr bwMode="auto">
            <a:xfrm rot="10800000" flipV="1">
              <a:off x="917438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468"/>
            <p:cNvSpPr>
              <a:spLocks noChangeArrowheads="1"/>
            </p:cNvSpPr>
            <p:nvPr/>
          </p:nvSpPr>
          <p:spPr bwMode="auto">
            <a:xfrm rot="10800000" flipV="1">
              <a:off x="885688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ectangle 469"/>
            <p:cNvSpPr>
              <a:spLocks noChangeArrowheads="1"/>
            </p:cNvSpPr>
            <p:nvPr/>
          </p:nvSpPr>
          <p:spPr bwMode="auto">
            <a:xfrm rot="10800000" flipV="1">
              <a:off x="885688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Rectangle 471"/>
            <p:cNvSpPr>
              <a:spLocks noChangeArrowheads="1"/>
            </p:cNvSpPr>
            <p:nvPr/>
          </p:nvSpPr>
          <p:spPr bwMode="auto">
            <a:xfrm rot="10800000" flipV="1">
              <a:off x="885688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Rectangle 472"/>
            <p:cNvSpPr>
              <a:spLocks noChangeArrowheads="1"/>
            </p:cNvSpPr>
            <p:nvPr/>
          </p:nvSpPr>
          <p:spPr bwMode="auto">
            <a:xfrm rot="10800000" flipV="1">
              <a:off x="88568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Rectangle 479"/>
            <p:cNvSpPr>
              <a:spLocks noChangeArrowheads="1"/>
            </p:cNvSpPr>
            <p:nvPr/>
          </p:nvSpPr>
          <p:spPr bwMode="auto">
            <a:xfrm rot="10800000" flipV="1">
              <a:off x="85425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ectangle 480"/>
            <p:cNvSpPr>
              <a:spLocks noChangeArrowheads="1"/>
            </p:cNvSpPr>
            <p:nvPr/>
          </p:nvSpPr>
          <p:spPr bwMode="auto">
            <a:xfrm rot="10800000" flipV="1">
              <a:off x="854256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Rectangle 481"/>
            <p:cNvSpPr>
              <a:spLocks noChangeArrowheads="1"/>
            </p:cNvSpPr>
            <p:nvPr/>
          </p:nvSpPr>
          <p:spPr bwMode="auto">
            <a:xfrm rot="10800000" flipV="1">
              <a:off x="854256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Rectangle 483"/>
            <p:cNvSpPr>
              <a:spLocks noChangeArrowheads="1"/>
            </p:cNvSpPr>
            <p:nvPr/>
          </p:nvSpPr>
          <p:spPr bwMode="auto">
            <a:xfrm rot="10800000" flipV="1">
              <a:off x="8542564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Rectangle 484"/>
            <p:cNvSpPr>
              <a:spLocks noChangeArrowheads="1"/>
            </p:cNvSpPr>
            <p:nvPr/>
          </p:nvSpPr>
          <p:spPr bwMode="auto">
            <a:xfrm rot="10800000" flipV="1">
              <a:off x="8542564" y="1301524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Rectangle 485"/>
            <p:cNvSpPr>
              <a:spLocks noChangeArrowheads="1"/>
            </p:cNvSpPr>
            <p:nvPr/>
          </p:nvSpPr>
          <p:spPr bwMode="auto">
            <a:xfrm rot="10800000" flipV="1">
              <a:off x="8542564" y="156346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Rectangle 492"/>
            <p:cNvSpPr>
              <a:spLocks noChangeArrowheads="1"/>
            </p:cNvSpPr>
            <p:nvPr/>
          </p:nvSpPr>
          <p:spPr bwMode="auto">
            <a:xfrm rot="10800000" flipV="1">
              <a:off x="8225063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Rectangle 493"/>
            <p:cNvSpPr>
              <a:spLocks noChangeArrowheads="1"/>
            </p:cNvSpPr>
            <p:nvPr/>
          </p:nvSpPr>
          <p:spPr bwMode="auto">
            <a:xfrm rot="10800000" flipV="1">
              <a:off x="8225063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Rectangle 500"/>
            <p:cNvSpPr>
              <a:spLocks noChangeArrowheads="1"/>
            </p:cNvSpPr>
            <p:nvPr/>
          </p:nvSpPr>
          <p:spPr bwMode="auto">
            <a:xfrm rot="10800000" flipV="1">
              <a:off x="7912326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Rectangle 502"/>
            <p:cNvSpPr>
              <a:spLocks noChangeArrowheads="1"/>
            </p:cNvSpPr>
            <p:nvPr/>
          </p:nvSpPr>
          <p:spPr bwMode="auto">
            <a:xfrm rot="10800000" flipV="1">
              <a:off x="7912326" y="518886"/>
              <a:ext cx="187325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503"/>
            <p:cNvSpPr>
              <a:spLocks noChangeArrowheads="1"/>
            </p:cNvSpPr>
            <p:nvPr/>
          </p:nvSpPr>
          <p:spPr bwMode="auto">
            <a:xfrm rot="10800000" flipV="1">
              <a:off x="7912326" y="780824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Rectangle 510"/>
            <p:cNvSpPr>
              <a:spLocks noChangeArrowheads="1"/>
            </p:cNvSpPr>
            <p:nvPr/>
          </p:nvSpPr>
          <p:spPr bwMode="auto">
            <a:xfrm rot="10800000" flipV="1">
              <a:off x="75948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Rectangle 511"/>
            <p:cNvSpPr>
              <a:spLocks noChangeArrowheads="1"/>
            </p:cNvSpPr>
            <p:nvPr/>
          </p:nvSpPr>
          <p:spPr bwMode="auto">
            <a:xfrm rot="10800000" flipV="1">
              <a:off x="7594826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512"/>
            <p:cNvSpPr>
              <a:spLocks noChangeArrowheads="1"/>
            </p:cNvSpPr>
            <p:nvPr/>
          </p:nvSpPr>
          <p:spPr bwMode="auto">
            <a:xfrm rot="10800000" flipV="1">
              <a:off x="759482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Rectangle 519"/>
            <p:cNvSpPr>
              <a:spLocks noChangeArrowheads="1"/>
            </p:cNvSpPr>
            <p:nvPr/>
          </p:nvSpPr>
          <p:spPr bwMode="auto">
            <a:xfrm rot="10800000" flipV="1">
              <a:off x="7277326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Rectangle 520"/>
            <p:cNvSpPr>
              <a:spLocks noChangeArrowheads="1"/>
            </p:cNvSpPr>
            <p:nvPr/>
          </p:nvSpPr>
          <p:spPr bwMode="auto">
            <a:xfrm rot="10800000" flipV="1">
              <a:off x="727732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Rectangle 521"/>
            <p:cNvSpPr>
              <a:spLocks noChangeArrowheads="1"/>
            </p:cNvSpPr>
            <p:nvPr/>
          </p:nvSpPr>
          <p:spPr bwMode="auto">
            <a:xfrm rot="10800000" flipV="1">
              <a:off x="727732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Rectangle 522"/>
            <p:cNvSpPr>
              <a:spLocks noChangeArrowheads="1"/>
            </p:cNvSpPr>
            <p:nvPr/>
          </p:nvSpPr>
          <p:spPr bwMode="auto">
            <a:xfrm rot="10800000" flipV="1">
              <a:off x="727732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Rectangle 523"/>
            <p:cNvSpPr>
              <a:spLocks noChangeArrowheads="1"/>
            </p:cNvSpPr>
            <p:nvPr/>
          </p:nvSpPr>
          <p:spPr bwMode="auto">
            <a:xfrm rot="10800000" flipV="1">
              <a:off x="727732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Rectangle 531"/>
            <p:cNvSpPr>
              <a:spLocks noChangeArrowheads="1"/>
            </p:cNvSpPr>
            <p:nvPr/>
          </p:nvSpPr>
          <p:spPr bwMode="auto">
            <a:xfrm rot="10800000" flipV="1">
              <a:off x="69630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Rectangle 532"/>
            <p:cNvSpPr>
              <a:spLocks noChangeArrowheads="1"/>
            </p:cNvSpPr>
            <p:nvPr/>
          </p:nvSpPr>
          <p:spPr bwMode="auto">
            <a:xfrm rot="10800000" flipV="1">
              <a:off x="696300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Rectangle 534"/>
            <p:cNvSpPr>
              <a:spLocks noChangeArrowheads="1"/>
            </p:cNvSpPr>
            <p:nvPr/>
          </p:nvSpPr>
          <p:spPr bwMode="auto">
            <a:xfrm rot="10800000" flipV="1">
              <a:off x="696300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Rectangle 541"/>
            <p:cNvSpPr>
              <a:spLocks noChangeArrowheads="1"/>
            </p:cNvSpPr>
            <p:nvPr/>
          </p:nvSpPr>
          <p:spPr bwMode="auto">
            <a:xfrm rot="10800000" flipV="1">
              <a:off x="6645501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Rectangle 542"/>
            <p:cNvSpPr>
              <a:spLocks noChangeArrowheads="1"/>
            </p:cNvSpPr>
            <p:nvPr/>
          </p:nvSpPr>
          <p:spPr bwMode="auto">
            <a:xfrm rot="10800000" flipV="1">
              <a:off x="6645501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Rectangle 543"/>
            <p:cNvSpPr>
              <a:spLocks noChangeArrowheads="1"/>
            </p:cNvSpPr>
            <p:nvPr/>
          </p:nvSpPr>
          <p:spPr bwMode="auto">
            <a:xfrm rot="10800000" flipV="1">
              <a:off x="6645501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Rectangle 544"/>
            <p:cNvSpPr>
              <a:spLocks noChangeArrowheads="1"/>
            </p:cNvSpPr>
            <p:nvPr/>
          </p:nvSpPr>
          <p:spPr bwMode="auto">
            <a:xfrm rot="10800000" flipV="1">
              <a:off x="6645501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Rectangle 552"/>
            <p:cNvSpPr>
              <a:spLocks noChangeArrowheads="1"/>
            </p:cNvSpPr>
            <p:nvPr/>
          </p:nvSpPr>
          <p:spPr bwMode="auto">
            <a:xfrm rot="10800000" flipV="1">
              <a:off x="6332764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Rectangle 564"/>
            <p:cNvSpPr>
              <a:spLocks noChangeArrowheads="1"/>
            </p:cNvSpPr>
            <p:nvPr/>
          </p:nvSpPr>
          <p:spPr bwMode="auto">
            <a:xfrm rot="10800000" flipV="1">
              <a:off x="6015264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Rectangle 565"/>
            <p:cNvSpPr>
              <a:spLocks noChangeArrowheads="1"/>
            </p:cNvSpPr>
            <p:nvPr/>
          </p:nvSpPr>
          <p:spPr bwMode="auto">
            <a:xfrm rot="10800000" flipV="1">
              <a:off x="60152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Rectangle 566"/>
            <p:cNvSpPr>
              <a:spLocks noChangeArrowheads="1"/>
            </p:cNvSpPr>
            <p:nvPr/>
          </p:nvSpPr>
          <p:spPr bwMode="auto">
            <a:xfrm rot="10800000" flipV="1">
              <a:off x="6015264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Rectangle 573"/>
            <p:cNvSpPr>
              <a:spLocks noChangeArrowheads="1"/>
            </p:cNvSpPr>
            <p:nvPr/>
          </p:nvSpPr>
          <p:spPr bwMode="auto">
            <a:xfrm rot="10800000" flipV="1">
              <a:off x="56977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Rectangle 574"/>
            <p:cNvSpPr>
              <a:spLocks noChangeArrowheads="1"/>
            </p:cNvSpPr>
            <p:nvPr/>
          </p:nvSpPr>
          <p:spPr bwMode="auto">
            <a:xfrm rot="10800000" flipV="1">
              <a:off x="569776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Rectangle 582"/>
            <p:cNvSpPr>
              <a:spLocks noChangeArrowheads="1"/>
            </p:cNvSpPr>
            <p:nvPr/>
          </p:nvSpPr>
          <p:spPr bwMode="auto">
            <a:xfrm rot="10800000" flipV="1">
              <a:off x="5383438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Rectangle 583"/>
            <p:cNvSpPr>
              <a:spLocks noChangeArrowheads="1"/>
            </p:cNvSpPr>
            <p:nvPr/>
          </p:nvSpPr>
          <p:spPr bwMode="auto">
            <a:xfrm rot="10800000" flipV="1">
              <a:off x="5383438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Rectangle 584"/>
            <p:cNvSpPr>
              <a:spLocks noChangeArrowheads="1"/>
            </p:cNvSpPr>
            <p:nvPr/>
          </p:nvSpPr>
          <p:spPr bwMode="auto">
            <a:xfrm rot="10800000" flipV="1">
              <a:off x="5383438" y="5188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Rectangle 585"/>
            <p:cNvSpPr>
              <a:spLocks noChangeArrowheads="1"/>
            </p:cNvSpPr>
            <p:nvPr/>
          </p:nvSpPr>
          <p:spPr bwMode="auto">
            <a:xfrm rot="10800000" flipV="1">
              <a:off x="5383438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Rectangle 586"/>
            <p:cNvSpPr>
              <a:spLocks noChangeArrowheads="1"/>
            </p:cNvSpPr>
            <p:nvPr/>
          </p:nvSpPr>
          <p:spPr bwMode="auto">
            <a:xfrm rot="10800000" flipV="1">
              <a:off x="5383438" y="1042761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Rectangle 594"/>
            <p:cNvSpPr>
              <a:spLocks noChangeArrowheads="1"/>
            </p:cNvSpPr>
            <p:nvPr/>
          </p:nvSpPr>
          <p:spPr bwMode="auto">
            <a:xfrm rot="10800000" flipV="1">
              <a:off x="50675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Rectangle 596"/>
            <p:cNvSpPr>
              <a:spLocks noChangeArrowheads="1"/>
            </p:cNvSpPr>
            <p:nvPr/>
          </p:nvSpPr>
          <p:spPr bwMode="auto">
            <a:xfrm rot="10800000" flipV="1">
              <a:off x="506752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Rectangle 597"/>
            <p:cNvSpPr>
              <a:spLocks noChangeArrowheads="1"/>
            </p:cNvSpPr>
            <p:nvPr/>
          </p:nvSpPr>
          <p:spPr bwMode="auto">
            <a:xfrm rot="10800000" flipV="1">
              <a:off x="5067526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Rectangle 604"/>
            <p:cNvSpPr>
              <a:spLocks noChangeArrowheads="1"/>
            </p:cNvSpPr>
            <p:nvPr/>
          </p:nvSpPr>
          <p:spPr bwMode="auto">
            <a:xfrm rot="10800000" flipV="1">
              <a:off x="47532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Rectangle 605"/>
            <p:cNvSpPr>
              <a:spLocks noChangeArrowheads="1"/>
            </p:cNvSpPr>
            <p:nvPr/>
          </p:nvSpPr>
          <p:spPr bwMode="auto">
            <a:xfrm rot="10800000" flipV="1">
              <a:off x="475320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Rectangle 606"/>
            <p:cNvSpPr>
              <a:spLocks noChangeArrowheads="1"/>
            </p:cNvSpPr>
            <p:nvPr/>
          </p:nvSpPr>
          <p:spPr bwMode="auto">
            <a:xfrm rot="10800000" flipV="1">
              <a:off x="475320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Rectangle 614"/>
            <p:cNvSpPr>
              <a:spLocks noChangeArrowheads="1"/>
            </p:cNvSpPr>
            <p:nvPr/>
          </p:nvSpPr>
          <p:spPr bwMode="auto">
            <a:xfrm rot="10800000" flipV="1">
              <a:off x="44357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Rectangle 615"/>
            <p:cNvSpPr>
              <a:spLocks noChangeArrowheads="1"/>
            </p:cNvSpPr>
            <p:nvPr/>
          </p:nvSpPr>
          <p:spPr bwMode="auto">
            <a:xfrm rot="10800000" flipV="1">
              <a:off x="4435701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Rectangle 616"/>
            <p:cNvSpPr>
              <a:spLocks noChangeArrowheads="1"/>
            </p:cNvSpPr>
            <p:nvPr/>
          </p:nvSpPr>
          <p:spPr bwMode="auto">
            <a:xfrm rot="10800000" flipV="1">
              <a:off x="443570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Rectangle 625"/>
            <p:cNvSpPr>
              <a:spLocks noChangeArrowheads="1"/>
            </p:cNvSpPr>
            <p:nvPr/>
          </p:nvSpPr>
          <p:spPr bwMode="auto">
            <a:xfrm rot="10800000" flipV="1">
              <a:off x="4121376" y="-3401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Rectangle 626"/>
            <p:cNvSpPr>
              <a:spLocks noChangeArrowheads="1"/>
            </p:cNvSpPr>
            <p:nvPr/>
          </p:nvSpPr>
          <p:spPr bwMode="auto">
            <a:xfrm rot="10800000" flipV="1">
              <a:off x="4121376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Rectangle 628"/>
            <p:cNvSpPr>
              <a:spLocks noChangeArrowheads="1"/>
            </p:cNvSpPr>
            <p:nvPr/>
          </p:nvSpPr>
          <p:spPr bwMode="auto">
            <a:xfrm rot="10800000" flipV="1">
              <a:off x="4121376" y="780824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Rectangle 635"/>
            <p:cNvSpPr>
              <a:spLocks noChangeArrowheads="1"/>
            </p:cNvSpPr>
            <p:nvPr/>
          </p:nvSpPr>
          <p:spPr bwMode="auto">
            <a:xfrm rot="10800000" flipV="1">
              <a:off x="3803876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Rectangle 636"/>
            <p:cNvSpPr>
              <a:spLocks noChangeArrowheads="1"/>
            </p:cNvSpPr>
            <p:nvPr/>
          </p:nvSpPr>
          <p:spPr bwMode="auto">
            <a:xfrm rot="10800000" flipV="1">
              <a:off x="3803876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Rectangle 644"/>
            <p:cNvSpPr>
              <a:spLocks noChangeArrowheads="1"/>
            </p:cNvSpPr>
            <p:nvPr/>
          </p:nvSpPr>
          <p:spPr bwMode="auto">
            <a:xfrm rot="10800000" flipV="1">
              <a:off x="34879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Rectangle 645"/>
            <p:cNvSpPr>
              <a:spLocks noChangeArrowheads="1"/>
            </p:cNvSpPr>
            <p:nvPr/>
          </p:nvSpPr>
          <p:spPr bwMode="auto">
            <a:xfrm rot="10800000" flipV="1">
              <a:off x="3487964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Rectangle 646"/>
            <p:cNvSpPr>
              <a:spLocks noChangeArrowheads="1"/>
            </p:cNvSpPr>
            <p:nvPr/>
          </p:nvSpPr>
          <p:spPr bwMode="auto">
            <a:xfrm rot="10800000" flipV="1">
              <a:off x="348796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Rectangle 653"/>
            <p:cNvSpPr>
              <a:spLocks noChangeArrowheads="1"/>
            </p:cNvSpPr>
            <p:nvPr/>
          </p:nvSpPr>
          <p:spPr bwMode="auto">
            <a:xfrm rot="10800000" flipV="1">
              <a:off x="31736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Rectangle 654"/>
            <p:cNvSpPr>
              <a:spLocks noChangeArrowheads="1"/>
            </p:cNvSpPr>
            <p:nvPr/>
          </p:nvSpPr>
          <p:spPr bwMode="auto">
            <a:xfrm rot="10800000" flipV="1">
              <a:off x="31736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Rectangle 655"/>
            <p:cNvSpPr>
              <a:spLocks noChangeArrowheads="1"/>
            </p:cNvSpPr>
            <p:nvPr/>
          </p:nvSpPr>
          <p:spPr bwMode="auto">
            <a:xfrm rot="10800000" flipV="1">
              <a:off x="317363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Rectangle 656"/>
            <p:cNvSpPr>
              <a:spLocks noChangeArrowheads="1"/>
            </p:cNvSpPr>
            <p:nvPr/>
          </p:nvSpPr>
          <p:spPr bwMode="auto">
            <a:xfrm rot="10800000" flipV="1">
              <a:off x="317363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Rectangle 657"/>
            <p:cNvSpPr>
              <a:spLocks noChangeArrowheads="1"/>
            </p:cNvSpPr>
            <p:nvPr/>
          </p:nvSpPr>
          <p:spPr bwMode="auto">
            <a:xfrm rot="10800000" flipV="1">
              <a:off x="3173639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Rectangle 659"/>
            <p:cNvSpPr>
              <a:spLocks noChangeArrowheads="1"/>
            </p:cNvSpPr>
            <p:nvPr/>
          </p:nvSpPr>
          <p:spPr bwMode="auto">
            <a:xfrm rot="10800000" flipV="1">
              <a:off x="3173639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Rectangle 666"/>
            <p:cNvSpPr>
              <a:spLocks noChangeArrowheads="1"/>
            </p:cNvSpPr>
            <p:nvPr/>
          </p:nvSpPr>
          <p:spPr bwMode="auto">
            <a:xfrm rot="10800000" flipV="1">
              <a:off x="28561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Rectangle 667"/>
            <p:cNvSpPr>
              <a:spLocks noChangeArrowheads="1"/>
            </p:cNvSpPr>
            <p:nvPr/>
          </p:nvSpPr>
          <p:spPr bwMode="auto">
            <a:xfrm rot="10800000" flipV="1">
              <a:off x="28561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Rectangle 668"/>
            <p:cNvSpPr>
              <a:spLocks noChangeArrowheads="1"/>
            </p:cNvSpPr>
            <p:nvPr/>
          </p:nvSpPr>
          <p:spPr bwMode="auto">
            <a:xfrm rot="10800000" flipV="1">
              <a:off x="285613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Rectangle 670"/>
            <p:cNvSpPr>
              <a:spLocks noChangeArrowheads="1"/>
            </p:cNvSpPr>
            <p:nvPr/>
          </p:nvSpPr>
          <p:spPr bwMode="auto">
            <a:xfrm rot="10800000" flipV="1">
              <a:off x="2856139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Rectangle 671"/>
            <p:cNvSpPr>
              <a:spLocks noChangeArrowheads="1"/>
            </p:cNvSpPr>
            <p:nvPr/>
          </p:nvSpPr>
          <p:spPr bwMode="auto">
            <a:xfrm rot="10800000" flipV="1">
              <a:off x="2856139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Rectangle 678"/>
            <p:cNvSpPr>
              <a:spLocks noChangeArrowheads="1"/>
            </p:cNvSpPr>
            <p:nvPr/>
          </p:nvSpPr>
          <p:spPr bwMode="auto">
            <a:xfrm rot="10800000" flipV="1">
              <a:off x="2541813" y="-3401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Rectangle 679"/>
            <p:cNvSpPr>
              <a:spLocks noChangeArrowheads="1"/>
            </p:cNvSpPr>
            <p:nvPr/>
          </p:nvSpPr>
          <p:spPr bwMode="auto">
            <a:xfrm rot="10800000" flipV="1">
              <a:off x="2541813" y="258536"/>
              <a:ext cx="188913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Rectangle 680"/>
            <p:cNvSpPr>
              <a:spLocks noChangeArrowheads="1"/>
            </p:cNvSpPr>
            <p:nvPr/>
          </p:nvSpPr>
          <p:spPr bwMode="auto">
            <a:xfrm rot="10800000" flipV="1">
              <a:off x="2541813" y="518886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Rectangle 681"/>
            <p:cNvSpPr>
              <a:spLocks noChangeArrowheads="1"/>
            </p:cNvSpPr>
            <p:nvPr/>
          </p:nvSpPr>
          <p:spPr bwMode="auto">
            <a:xfrm rot="10800000" flipV="1">
              <a:off x="2541813" y="780824"/>
              <a:ext cx="188913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Rectangle 682"/>
            <p:cNvSpPr>
              <a:spLocks noChangeArrowheads="1"/>
            </p:cNvSpPr>
            <p:nvPr/>
          </p:nvSpPr>
          <p:spPr bwMode="auto">
            <a:xfrm rot="10800000" flipV="1">
              <a:off x="2541813" y="1042761"/>
              <a:ext cx="188913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Rectangle 684"/>
            <p:cNvSpPr>
              <a:spLocks noChangeArrowheads="1"/>
            </p:cNvSpPr>
            <p:nvPr/>
          </p:nvSpPr>
          <p:spPr bwMode="auto">
            <a:xfrm rot="10800000" flipV="1">
              <a:off x="2541813" y="1563461"/>
              <a:ext cx="188913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Rectangle 685"/>
            <p:cNvSpPr>
              <a:spLocks noChangeArrowheads="1"/>
            </p:cNvSpPr>
            <p:nvPr/>
          </p:nvSpPr>
          <p:spPr bwMode="auto">
            <a:xfrm rot="10800000" flipV="1">
              <a:off x="2541813" y="1826986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Rectangle 692"/>
            <p:cNvSpPr>
              <a:spLocks noChangeArrowheads="1"/>
            </p:cNvSpPr>
            <p:nvPr/>
          </p:nvSpPr>
          <p:spPr bwMode="auto">
            <a:xfrm rot="10800000" flipV="1">
              <a:off x="2224313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Rectangle 693"/>
            <p:cNvSpPr>
              <a:spLocks noChangeArrowheads="1"/>
            </p:cNvSpPr>
            <p:nvPr/>
          </p:nvSpPr>
          <p:spPr bwMode="auto">
            <a:xfrm rot="10800000" flipV="1">
              <a:off x="2224313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Rectangle 694"/>
            <p:cNvSpPr>
              <a:spLocks noChangeArrowheads="1"/>
            </p:cNvSpPr>
            <p:nvPr/>
          </p:nvSpPr>
          <p:spPr bwMode="auto">
            <a:xfrm rot="10800000" flipV="1">
              <a:off x="2224313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Rectangle 695"/>
            <p:cNvSpPr>
              <a:spLocks noChangeArrowheads="1"/>
            </p:cNvSpPr>
            <p:nvPr/>
          </p:nvSpPr>
          <p:spPr bwMode="auto">
            <a:xfrm rot="10800000" flipV="1">
              <a:off x="2224313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Rectangle 702"/>
            <p:cNvSpPr>
              <a:spLocks noChangeArrowheads="1"/>
            </p:cNvSpPr>
            <p:nvPr/>
          </p:nvSpPr>
          <p:spPr bwMode="auto">
            <a:xfrm rot="10800000" flipV="1">
              <a:off x="19084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Rectangle 703"/>
            <p:cNvSpPr>
              <a:spLocks noChangeArrowheads="1"/>
            </p:cNvSpPr>
            <p:nvPr/>
          </p:nvSpPr>
          <p:spPr bwMode="auto">
            <a:xfrm rot="10800000" flipV="1">
              <a:off x="19084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Rectangle 705"/>
            <p:cNvSpPr>
              <a:spLocks noChangeArrowheads="1"/>
            </p:cNvSpPr>
            <p:nvPr/>
          </p:nvSpPr>
          <p:spPr bwMode="auto">
            <a:xfrm rot="10800000" flipV="1">
              <a:off x="190840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Rectangle 706"/>
            <p:cNvSpPr>
              <a:spLocks noChangeArrowheads="1"/>
            </p:cNvSpPr>
            <p:nvPr/>
          </p:nvSpPr>
          <p:spPr bwMode="auto">
            <a:xfrm rot="10800000" flipV="1">
              <a:off x="1908401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Rectangle 713"/>
            <p:cNvSpPr>
              <a:spLocks noChangeArrowheads="1"/>
            </p:cNvSpPr>
            <p:nvPr/>
          </p:nvSpPr>
          <p:spPr bwMode="auto">
            <a:xfrm rot="10800000" flipV="1">
              <a:off x="159407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Rectangle 714"/>
            <p:cNvSpPr>
              <a:spLocks noChangeArrowheads="1"/>
            </p:cNvSpPr>
            <p:nvPr/>
          </p:nvSpPr>
          <p:spPr bwMode="auto">
            <a:xfrm rot="10800000" flipV="1">
              <a:off x="1594076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Rectangle 715"/>
            <p:cNvSpPr>
              <a:spLocks noChangeArrowheads="1"/>
            </p:cNvSpPr>
            <p:nvPr/>
          </p:nvSpPr>
          <p:spPr bwMode="auto">
            <a:xfrm rot="10800000" flipV="1">
              <a:off x="159407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Rectangle 716"/>
            <p:cNvSpPr>
              <a:spLocks noChangeArrowheads="1"/>
            </p:cNvSpPr>
            <p:nvPr/>
          </p:nvSpPr>
          <p:spPr bwMode="auto">
            <a:xfrm rot="10800000" flipV="1">
              <a:off x="159407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Rectangle 717"/>
            <p:cNvSpPr>
              <a:spLocks noChangeArrowheads="1"/>
            </p:cNvSpPr>
            <p:nvPr/>
          </p:nvSpPr>
          <p:spPr bwMode="auto">
            <a:xfrm rot="10800000" flipV="1">
              <a:off x="159407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Rectangle 718"/>
            <p:cNvSpPr>
              <a:spLocks noChangeArrowheads="1"/>
            </p:cNvSpPr>
            <p:nvPr/>
          </p:nvSpPr>
          <p:spPr bwMode="auto">
            <a:xfrm rot="10800000" flipV="1">
              <a:off x="1594076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Rectangle 719"/>
            <p:cNvSpPr>
              <a:spLocks noChangeArrowheads="1"/>
            </p:cNvSpPr>
            <p:nvPr/>
          </p:nvSpPr>
          <p:spPr bwMode="auto">
            <a:xfrm rot="10800000" flipV="1">
              <a:off x="1594076" y="156346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Rectangle 727"/>
            <p:cNvSpPr>
              <a:spLocks noChangeArrowheads="1"/>
            </p:cNvSpPr>
            <p:nvPr/>
          </p:nvSpPr>
          <p:spPr bwMode="auto">
            <a:xfrm rot="10800000" flipV="1">
              <a:off x="1276576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Rectangle 728"/>
            <p:cNvSpPr>
              <a:spLocks noChangeArrowheads="1"/>
            </p:cNvSpPr>
            <p:nvPr/>
          </p:nvSpPr>
          <p:spPr bwMode="auto">
            <a:xfrm rot="10800000" flipV="1">
              <a:off x="127657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Rectangle 729"/>
            <p:cNvSpPr>
              <a:spLocks noChangeArrowheads="1"/>
            </p:cNvSpPr>
            <p:nvPr/>
          </p:nvSpPr>
          <p:spPr bwMode="auto">
            <a:xfrm rot="10800000" flipV="1">
              <a:off x="127657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Rectangle 730"/>
            <p:cNvSpPr>
              <a:spLocks noChangeArrowheads="1"/>
            </p:cNvSpPr>
            <p:nvPr/>
          </p:nvSpPr>
          <p:spPr bwMode="auto">
            <a:xfrm rot="10800000" flipV="1">
              <a:off x="127657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Rectangle 731"/>
            <p:cNvSpPr>
              <a:spLocks noChangeArrowheads="1"/>
            </p:cNvSpPr>
            <p:nvPr/>
          </p:nvSpPr>
          <p:spPr bwMode="auto">
            <a:xfrm rot="10800000" flipV="1">
              <a:off x="1276576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Rectangle 733"/>
            <p:cNvSpPr>
              <a:spLocks noChangeArrowheads="1"/>
            </p:cNvSpPr>
            <p:nvPr/>
          </p:nvSpPr>
          <p:spPr bwMode="auto">
            <a:xfrm rot="10800000" flipV="1">
              <a:off x="1276576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Rectangle 740"/>
            <p:cNvSpPr>
              <a:spLocks noChangeArrowheads="1"/>
            </p:cNvSpPr>
            <p:nvPr/>
          </p:nvSpPr>
          <p:spPr bwMode="auto">
            <a:xfrm rot="10800000" flipV="1">
              <a:off x="962251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Rectangle 747"/>
            <p:cNvSpPr>
              <a:spLocks noChangeArrowheads="1"/>
            </p:cNvSpPr>
            <p:nvPr/>
          </p:nvSpPr>
          <p:spPr bwMode="auto">
            <a:xfrm rot="10800000" flipV="1">
              <a:off x="6463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Rectangle 748"/>
            <p:cNvSpPr>
              <a:spLocks noChangeArrowheads="1"/>
            </p:cNvSpPr>
            <p:nvPr/>
          </p:nvSpPr>
          <p:spPr bwMode="auto">
            <a:xfrm rot="10800000" flipV="1">
              <a:off x="6463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Rectangle 749"/>
            <p:cNvSpPr>
              <a:spLocks noChangeArrowheads="1"/>
            </p:cNvSpPr>
            <p:nvPr/>
          </p:nvSpPr>
          <p:spPr bwMode="auto">
            <a:xfrm rot="10800000" flipV="1">
              <a:off x="64633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Rectangle 758"/>
            <p:cNvSpPr>
              <a:spLocks noChangeArrowheads="1"/>
            </p:cNvSpPr>
            <p:nvPr/>
          </p:nvSpPr>
          <p:spPr bwMode="auto">
            <a:xfrm rot="10800000" flipV="1">
              <a:off x="3288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Rectangle 760"/>
            <p:cNvSpPr>
              <a:spLocks noChangeArrowheads="1"/>
            </p:cNvSpPr>
            <p:nvPr/>
          </p:nvSpPr>
          <p:spPr bwMode="auto">
            <a:xfrm rot="10800000" flipV="1">
              <a:off x="32883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Rectangle 767"/>
            <p:cNvSpPr>
              <a:spLocks noChangeArrowheads="1"/>
            </p:cNvSpPr>
            <p:nvPr/>
          </p:nvSpPr>
          <p:spPr bwMode="auto">
            <a:xfrm rot="10800000" flipV="1">
              <a:off x="1451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0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33154" y="1080515"/>
            <a:ext cx="9452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SECPAL: “Se  </a:t>
            </a:r>
            <a:r>
              <a:rPr lang="es-ES" dirty="0"/>
              <a:t>entiende por  </a:t>
            </a:r>
            <a:r>
              <a:rPr lang="es-ES" b="1" dirty="0">
                <a:solidFill>
                  <a:srgbClr val="FF0000"/>
                </a:solidFill>
              </a:rPr>
              <a:t>sedación  paliativa  </a:t>
            </a:r>
            <a:r>
              <a:rPr lang="es-ES" dirty="0"/>
              <a:t>la  administración  deliberada  de fármacos,  en  las  dosis  y  combinaciones  requeridas, para reducir la conciencia de un paciente con </a:t>
            </a:r>
            <a:r>
              <a:rPr lang="es-ES" dirty="0" smtClean="0"/>
              <a:t>enfermedad  </a:t>
            </a:r>
            <a:r>
              <a:rPr lang="es-ES" dirty="0"/>
              <a:t>avanzada  o  terminal,  tanto  como  sea  preciso  para aliviar adecuadamente uno o más síntomas refractarios y con su consentimiento explícito, implícito o delegado</a:t>
            </a:r>
            <a:r>
              <a:rPr lang="es-ES" dirty="0" smtClean="0"/>
              <a:t>”.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033154" y="310010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Síntoma refractario</a:t>
            </a:r>
            <a:r>
              <a:rPr lang="es-ES" dirty="0" smtClean="0"/>
              <a:t>: síntoma no adecuadamente controlado </a:t>
            </a:r>
            <a:r>
              <a:rPr lang="es-ES" dirty="0"/>
              <a:t>a pesar de intensos esfuerzos para identificar un tratamiento tolerable que no comprometa la conciencia del  </a:t>
            </a:r>
            <a:r>
              <a:rPr lang="es-ES" dirty="0" smtClean="0"/>
              <a:t>paciente.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33154" y="484269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Seleccionar los </a:t>
            </a:r>
            <a:r>
              <a:rPr lang="es-ES" dirty="0"/>
              <a:t>fármacos a las dosis mínimas que se necesiten para controlar los síntomas,  </a:t>
            </a:r>
            <a:r>
              <a:rPr lang="es-ES" dirty="0" smtClean="0"/>
              <a:t>ajustándolo  </a:t>
            </a:r>
            <a:r>
              <a:rPr lang="es-ES" dirty="0"/>
              <a:t>según  precise  el  </a:t>
            </a:r>
            <a:r>
              <a:rPr lang="es-ES" dirty="0" smtClean="0"/>
              <a:t>enfermo.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810" y="3222847"/>
            <a:ext cx="3076575" cy="25431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609610" y="6398758"/>
            <a:ext cx="30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“Guía de sedación </a:t>
            </a:r>
            <a:r>
              <a:rPr lang="es-ES" i="1" dirty="0" err="1" smtClean="0"/>
              <a:t>Paliex</a:t>
            </a:r>
            <a:r>
              <a:rPr lang="es-ES" i="1" dirty="0" smtClean="0"/>
              <a:t>”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3648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3569" y="976562"/>
            <a:ext cx="755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1. </a:t>
            </a:r>
            <a:r>
              <a:rPr lang="es-ES" sz="2000" b="1" u="sng" dirty="0" smtClean="0"/>
              <a:t>Benzodiacepinas</a:t>
            </a:r>
            <a:r>
              <a:rPr lang="es-ES" sz="2000" b="1" u="sng" dirty="0"/>
              <a:t>: </a:t>
            </a:r>
            <a:r>
              <a:rPr lang="es-ES" sz="2000" b="1" dirty="0" err="1" smtClean="0">
                <a:solidFill>
                  <a:srgbClr val="FF0000"/>
                </a:solidFill>
              </a:rPr>
              <a:t>Midazolam</a:t>
            </a:r>
            <a:r>
              <a:rPr lang="es-ES" sz="2000" b="1" dirty="0">
                <a:solidFill>
                  <a:srgbClr val="FF0000"/>
                </a:solidFill>
              </a:rPr>
              <a:t>, fármaco más utilizado en </a:t>
            </a:r>
            <a:r>
              <a:rPr lang="es-ES" sz="2000" b="1" dirty="0" smtClean="0">
                <a:solidFill>
                  <a:srgbClr val="FF0000"/>
                </a:solidFill>
              </a:rPr>
              <a:t>sedación</a:t>
            </a:r>
          </a:p>
          <a:p>
            <a:endParaRPr lang="es-ES" sz="2000" dirty="0"/>
          </a:p>
          <a:p>
            <a:r>
              <a:rPr lang="es-ES" sz="2000" dirty="0" smtClean="0"/>
              <a:t>2</a:t>
            </a:r>
            <a:r>
              <a:rPr lang="es-ES" sz="2000" dirty="0"/>
              <a:t>. </a:t>
            </a:r>
            <a:r>
              <a:rPr lang="es-ES" sz="2000" b="1" u="sng" dirty="0"/>
              <a:t>Neurolépticos:</a:t>
            </a:r>
            <a:r>
              <a:rPr lang="es-ES" sz="2000" dirty="0"/>
              <a:t> </a:t>
            </a:r>
            <a:r>
              <a:rPr lang="es-ES" sz="2000" dirty="0" err="1" smtClean="0"/>
              <a:t>Levomepromazina</a:t>
            </a:r>
            <a:r>
              <a:rPr lang="es-ES" sz="2000" dirty="0"/>
              <a:t>,</a:t>
            </a:r>
            <a:r>
              <a:rPr lang="es-ES" sz="2000" dirty="0" smtClean="0"/>
              <a:t> </a:t>
            </a:r>
            <a:r>
              <a:rPr lang="es-ES" sz="2000" dirty="0" err="1" smtClean="0"/>
              <a:t>Clorpromazina</a:t>
            </a:r>
            <a:r>
              <a:rPr lang="es-ES" sz="2000" dirty="0" smtClean="0"/>
              <a:t> y Haloperidol</a:t>
            </a:r>
          </a:p>
          <a:p>
            <a:endParaRPr lang="es-ES" sz="2000" dirty="0"/>
          </a:p>
          <a:p>
            <a:r>
              <a:rPr lang="es-ES" sz="2000" dirty="0" smtClean="0"/>
              <a:t>3</a:t>
            </a:r>
            <a:r>
              <a:rPr lang="es-ES" sz="2000" dirty="0"/>
              <a:t>. </a:t>
            </a:r>
            <a:r>
              <a:rPr lang="es-ES" sz="2000" b="1" u="sng" dirty="0"/>
              <a:t>Barbitúricos:</a:t>
            </a:r>
            <a:r>
              <a:rPr lang="es-ES" sz="2000" dirty="0"/>
              <a:t> </a:t>
            </a:r>
            <a:r>
              <a:rPr lang="es-ES" sz="2000" dirty="0" smtClean="0"/>
              <a:t>Fenobarbital</a:t>
            </a:r>
            <a:endParaRPr lang="es-ES" sz="2000" dirty="0"/>
          </a:p>
          <a:p>
            <a:endParaRPr lang="es-ES" sz="2000" dirty="0" smtClean="0"/>
          </a:p>
          <a:p>
            <a:r>
              <a:rPr lang="es-ES" sz="2000" dirty="0" smtClean="0"/>
              <a:t>4. </a:t>
            </a:r>
            <a:r>
              <a:rPr lang="es-ES" sz="2000" b="1" u="sng" dirty="0" smtClean="0"/>
              <a:t>Anestésicos</a:t>
            </a:r>
            <a:r>
              <a:rPr lang="es-ES" sz="2000" dirty="0" smtClean="0"/>
              <a:t>: </a:t>
            </a:r>
            <a:r>
              <a:rPr lang="es-ES" sz="2000" dirty="0" err="1" smtClean="0"/>
              <a:t>Propofol</a:t>
            </a:r>
            <a:endParaRPr lang="es-ES" sz="2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100447" y="4476998"/>
            <a:ext cx="1082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Dosis de inducción: comenzar con 2,5 mg de </a:t>
            </a:r>
            <a:r>
              <a:rPr lang="es-ES" sz="2400" dirty="0" err="1" smtClean="0"/>
              <a:t>Midazolam</a:t>
            </a:r>
            <a:r>
              <a:rPr lang="es-ES" sz="2400" dirty="0" smtClean="0"/>
              <a:t> hasta conseguir disminuir nivel de conciencia. </a:t>
            </a:r>
          </a:p>
          <a:p>
            <a:endParaRPr lang="es-ES" sz="2400" dirty="0"/>
          </a:p>
        </p:txBody>
      </p:sp>
      <p:sp>
        <p:nvSpPr>
          <p:cNvPr id="4" name="Rectángulo 3"/>
          <p:cNvSpPr/>
          <p:nvPr/>
        </p:nvSpPr>
        <p:spPr>
          <a:xfrm>
            <a:off x="8550233" y="1899867"/>
            <a:ext cx="3372592" cy="138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8696695" y="2053780"/>
            <a:ext cx="336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NO USAR MORFINA COMO SEDANTE!!!</a:t>
            </a:r>
            <a:endParaRPr lang="es-ES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88" y="91110"/>
            <a:ext cx="1643989" cy="15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C79A95-6AB8-4215-9E31-CE6D0E5C2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29" y="3812619"/>
            <a:ext cx="5154071" cy="2944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726158" y="758653"/>
            <a:ext cx="465842" cy="365125"/>
          </a:xfrm>
        </p:spPr>
        <p:txBody>
          <a:bodyPr/>
          <a:lstStyle/>
          <a:p>
            <a:fld id="{3A04D4E0-389E-484C-8A9A-BC4E16FEFA0F}" type="slidenum">
              <a:rPr lang="id-ID" smtClean="0"/>
              <a:t>3</a:t>
            </a:fld>
            <a:endParaRPr lang="id-ID" dirty="0"/>
          </a:p>
        </p:txBody>
      </p:sp>
      <p:sp>
        <p:nvSpPr>
          <p:cNvPr id="420" name="TextBox 419"/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id-ID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71" name="Group 1170"/>
          <p:cNvGrpSpPr/>
          <p:nvPr/>
        </p:nvGrpSpPr>
        <p:grpSpPr>
          <a:xfrm>
            <a:off x="606425" y="1776978"/>
            <a:ext cx="11041078" cy="1371263"/>
            <a:chOff x="377825" y="1776978"/>
            <a:chExt cx="3171677" cy="1371263"/>
          </a:xfrm>
        </p:grpSpPr>
        <p:sp>
          <p:nvSpPr>
            <p:cNvPr id="421" name="TextBox 420"/>
            <p:cNvSpPr txBox="1"/>
            <p:nvPr/>
          </p:nvSpPr>
          <p:spPr>
            <a:xfrm>
              <a:off x="377825" y="1776978"/>
              <a:ext cx="548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dirty="0">
                  <a:solidFill>
                    <a:schemeClr val="accent1"/>
                  </a:solidFill>
                  <a:latin typeface="Bebas" pitchFamily="2" charset="0"/>
                </a:rPr>
                <a:t>DOLOR</a:t>
              </a:r>
              <a:r>
                <a:rPr lang="id-ID" sz="3600" dirty="0">
                  <a:solidFill>
                    <a:schemeClr val="accent1"/>
                  </a:solidFill>
                  <a:latin typeface="Bebas" pitchFamily="2" charset="0"/>
                </a:rPr>
                <a:t>.</a:t>
              </a:r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824594" y="1908612"/>
              <a:ext cx="468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/>
                <a:t>Concepto</a:t>
              </a:r>
              <a:endParaRPr lang="id-ID" sz="2400" b="1" dirty="0"/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396875" y="2317244"/>
              <a:ext cx="31526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84CBC5"/>
                  </a:solidFill>
                </a:rPr>
                <a:t>“El dolor es una desagradable experiencia sensitiva y emocional que se asocia a una lesión actual o potencial de los tejidos…  siempre subjetivo…pues cada individuo aprende a aplicar ese término a través de sus experiencias traumáticas”</a:t>
              </a:r>
            </a:p>
            <a:p>
              <a:r>
                <a:rPr lang="es-ES" sz="1600" dirty="0">
                  <a:solidFill>
                    <a:schemeClr val="bg2"/>
                  </a:solidFill>
                </a:rPr>
                <a:t>					 		</a:t>
              </a:r>
              <a:r>
                <a:rPr lang="es-ES" sz="1400" b="1" i="1" dirty="0"/>
                <a:t>International </a:t>
              </a:r>
              <a:r>
                <a:rPr lang="es-ES" sz="1400" b="1" i="1" dirty="0" err="1"/>
                <a:t>Association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for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the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Study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of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Pain</a:t>
              </a:r>
              <a:r>
                <a:rPr lang="es-ES" sz="1400" b="1" i="1" dirty="0"/>
                <a:t>, 1979</a:t>
              </a:r>
              <a:endParaRPr lang="es-ES" sz="1600" b="1" i="1"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730F951-73FF-4C9E-9A86-F3F0B190D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" y="3814419"/>
            <a:ext cx="3924000" cy="2943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15AFBE-7F52-430C-86AF-FBC18D80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13" y="3556873"/>
            <a:ext cx="4674286" cy="29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01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1A54B9AF-01BD-4290-9320-49CDBE32D674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419">
            <a:extLst>
              <a:ext uri="{FF2B5EF4-FFF2-40B4-BE49-F238E27FC236}">
                <a16:creationId xmlns:a16="http://schemas.microsoft.com/office/drawing/2014/main" id="{2927AB36-8F6F-4E1D-8EE6-1952C221396C}"/>
              </a:ext>
            </a:extLst>
          </p:cNvPr>
          <p:cNvSpPr txBox="1"/>
          <p:nvPr/>
        </p:nvSpPr>
        <p:spPr>
          <a:xfrm>
            <a:off x="359147" y="539003"/>
            <a:ext cx="650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09C32C-216E-4555-B5BC-76DD7F7D80D7}"/>
              </a:ext>
            </a:extLst>
          </p:cNvPr>
          <p:cNvSpPr/>
          <p:nvPr/>
        </p:nvSpPr>
        <p:spPr>
          <a:xfrm>
            <a:off x="-1147" y="759721"/>
            <a:ext cx="362834" cy="142875"/>
          </a:xfrm>
          <a:prstGeom prst="rect">
            <a:avLst/>
          </a:prstGeom>
          <a:solidFill>
            <a:srgbClr val="F4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B3CC7E-654D-46DA-83A7-39EC0F38139E}"/>
              </a:ext>
            </a:extLst>
          </p:cNvPr>
          <p:cNvSpPr txBox="1"/>
          <p:nvPr/>
        </p:nvSpPr>
        <p:spPr>
          <a:xfrm>
            <a:off x="162397" y="3806607"/>
            <a:ext cx="3320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2. </a:t>
            </a:r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En caso de mal control analgésico con aparición de efectos secundarios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7F9F32-815C-4DF6-83CC-D7D8D1B11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92" b="31308" l="1250" r="43438"/>
                    </a14:imgEffect>
                  </a14:imgLayer>
                </a14:imgProps>
              </a:ext>
            </a:extLst>
          </a:blip>
          <a:srcRect t="10802" r="54365" b="68098"/>
          <a:stretch/>
        </p:blipFill>
        <p:spPr>
          <a:xfrm>
            <a:off x="3482117" y="3809231"/>
            <a:ext cx="1008000" cy="6311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DF5CAE6-1DDF-44F7-BBB8-3A158C4DEF3D}"/>
              </a:ext>
            </a:extLst>
          </p:cNvPr>
          <p:cNvSpPr txBox="1"/>
          <p:nvPr/>
        </p:nvSpPr>
        <p:spPr>
          <a:xfrm>
            <a:off x="4490117" y="3819376"/>
            <a:ext cx="16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Rotación de opioides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E4FC149-0A04-4FBA-9929-4FC9466D9647}"/>
              </a:ext>
            </a:extLst>
          </p:cNvPr>
          <p:cNvSpPr/>
          <p:nvPr/>
        </p:nvSpPr>
        <p:spPr>
          <a:xfrm>
            <a:off x="4697774" y="3862784"/>
            <a:ext cx="1311140" cy="256123"/>
          </a:xfrm>
          <a:prstGeom prst="rect">
            <a:avLst/>
          </a:prstGeom>
          <a:solidFill>
            <a:srgbClr val="FFFF00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52E1BF9-7770-4CD4-915B-A5870784DBC2}"/>
              </a:ext>
            </a:extLst>
          </p:cNvPr>
          <p:cNvSpPr/>
          <p:nvPr/>
        </p:nvSpPr>
        <p:spPr>
          <a:xfrm>
            <a:off x="4800019" y="4133468"/>
            <a:ext cx="957034" cy="232410"/>
          </a:xfrm>
          <a:prstGeom prst="rect">
            <a:avLst/>
          </a:prstGeom>
          <a:solidFill>
            <a:srgbClr val="FFFF00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A0E105C-DED5-4C0B-A374-6CB3D147C73D}"/>
              </a:ext>
            </a:extLst>
          </p:cNvPr>
          <p:cNvSpPr txBox="1"/>
          <p:nvPr/>
        </p:nvSpPr>
        <p:spPr>
          <a:xfrm>
            <a:off x="488292" y="4847973"/>
            <a:ext cx="724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3. Antieméticos y laxantes si precisa</a:t>
            </a:r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31C32A-51FE-41BF-B013-5AF991F03259}"/>
              </a:ext>
            </a:extLst>
          </p:cNvPr>
          <p:cNvSpPr txBox="1"/>
          <p:nvPr/>
        </p:nvSpPr>
        <p:spPr>
          <a:xfrm>
            <a:off x="332419" y="1434244"/>
            <a:ext cx="9892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1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. </a:t>
            </a:r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Para un adecuado tratamiento 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del dolor en el paciente oncológico es </a:t>
            </a:r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necesario: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E356FE-5038-481A-AD3F-F7305A988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74" b="39169" l="18323" r="45943"/>
                    </a14:imgEffect>
                  </a14:imgLayer>
                </a14:imgProps>
              </a:ext>
            </a:extLst>
          </a:blip>
          <a:srcRect l="14870" t="17012" r="50605" b="58369"/>
          <a:stretch/>
        </p:blipFill>
        <p:spPr>
          <a:xfrm>
            <a:off x="741847" y="1923504"/>
            <a:ext cx="545213" cy="36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3C9B27-3AE4-4EFE-A11C-FFEA9B508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74" b="39169" l="18323" r="45943"/>
                    </a14:imgEffect>
                  </a14:imgLayer>
                </a14:imgProps>
              </a:ext>
            </a:extLst>
          </a:blip>
          <a:srcRect l="14870" t="17012" r="50605" b="58369"/>
          <a:stretch/>
        </p:blipFill>
        <p:spPr>
          <a:xfrm>
            <a:off x="741847" y="2591972"/>
            <a:ext cx="545213" cy="36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F2CEB6-187B-40A4-94C2-57715AEAF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74" b="39169" l="18323" r="45943"/>
                    </a14:imgEffect>
                  </a14:imgLayer>
                </a14:imgProps>
              </a:ext>
            </a:extLst>
          </a:blip>
          <a:srcRect l="14870" t="17012" r="50605" b="58369"/>
          <a:stretch/>
        </p:blipFill>
        <p:spPr>
          <a:xfrm>
            <a:off x="741847" y="3387467"/>
            <a:ext cx="545213" cy="360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83FE9A4-669F-4BD5-B362-3464BAB182AD}"/>
              </a:ext>
            </a:extLst>
          </p:cNvPr>
          <p:cNvSpPr txBox="1"/>
          <p:nvPr/>
        </p:nvSpPr>
        <p:spPr>
          <a:xfrm>
            <a:off x="1213200" y="1984012"/>
            <a:ext cx="10044608" cy="1131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Indagar sobre las características del dolor. Descartar causas que requieran una atención 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urgente.</a:t>
            </a:r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4CAAAA6-D4C8-4B50-814B-41024D6E8431}"/>
              </a:ext>
            </a:extLst>
          </p:cNvPr>
          <p:cNvSpPr txBox="1"/>
          <p:nvPr/>
        </p:nvSpPr>
        <p:spPr>
          <a:xfrm>
            <a:off x="1089556" y="2538243"/>
            <a:ext cx="9228145" cy="28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Ajustar analgesia según su tratamiento previo. Si toma medicación de 3er escalón y aún así tiene dolor, no bajar a medicación de 2º escalón. No usar medicación de 1er escalón de rescate si ya utiliza opioides mayores. </a:t>
            </a:r>
          </a:p>
          <a:p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  <a:p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A8766B6-59F0-4827-9266-0271E0FC8D7D}"/>
              </a:ext>
            </a:extLst>
          </p:cNvPr>
          <p:cNvSpPr txBox="1"/>
          <p:nvPr/>
        </p:nvSpPr>
        <p:spPr>
          <a:xfrm>
            <a:off x="1089556" y="3413423"/>
            <a:ext cx="6544323" cy="28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 No 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olvidar coadyuvantes y medicación de rescate.</a:t>
            </a:r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A0E105C-DED5-4C0B-A374-6CB3D147C73D}"/>
              </a:ext>
            </a:extLst>
          </p:cNvPr>
          <p:cNvSpPr txBox="1"/>
          <p:nvPr/>
        </p:nvSpPr>
        <p:spPr>
          <a:xfrm>
            <a:off x="488291" y="5458844"/>
            <a:ext cx="724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757CB"/>
                </a:solidFill>
                <a:latin typeface="Comic Sans MS" panose="030F0702030302020204" pitchFamily="66" charset="0"/>
              </a:rPr>
              <a:t>4</a:t>
            </a:r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. NUNCA mezclar medicación de 2º y 3er escalón</a:t>
            </a:r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A0E105C-DED5-4C0B-A374-6CB3D147C73D}"/>
              </a:ext>
            </a:extLst>
          </p:cNvPr>
          <p:cNvSpPr txBox="1"/>
          <p:nvPr/>
        </p:nvSpPr>
        <p:spPr>
          <a:xfrm>
            <a:off x="488290" y="6069715"/>
            <a:ext cx="724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3757CB"/>
                </a:solidFill>
                <a:latin typeface="Comic Sans MS" panose="030F0702030302020204" pitchFamily="66" charset="0"/>
              </a:rPr>
              <a:t>5. No usar Morfina para sedar. De elección: </a:t>
            </a:r>
            <a:r>
              <a:rPr lang="es-ES" sz="1600" b="1" dirty="0" err="1" smtClean="0">
                <a:solidFill>
                  <a:srgbClr val="3757CB"/>
                </a:solidFill>
                <a:latin typeface="Comic Sans MS" panose="030F0702030302020204" pitchFamily="66" charset="0"/>
              </a:rPr>
              <a:t>Midazolam</a:t>
            </a:r>
            <a:endParaRPr lang="es-ES" sz="1600" b="1" dirty="0">
              <a:solidFill>
                <a:srgbClr val="3757C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0169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2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2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3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3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1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1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2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2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 animBg="1"/>
      <p:bldP spid="12" grpId="0" animBg="1"/>
      <p:bldP spid="13" grpId="0"/>
      <p:bldP spid="16" grpId="0"/>
      <p:bldP spid="19" grpId="0"/>
      <p:bldP spid="20" grpId="0"/>
      <p:bldP spid="21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79466"/>
            <a:ext cx="10248282" cy="5856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839199" y="6488668"/>
            <a:ext cx="394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mfemarbar@gmail.com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0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050E5A4-0F66-4FAC-8DE4-76B14EA275D2}"/>
              </a:ext>
            </a:extLst>
          </p:cNvPr>
          <p:cNvSpPr/>
          <p:nvPr/>
        </p:nvSpPr>
        <p:spPr>
          <a:xfrm>
            <a:off x="2566409" y="2948836"/>
            <a:ext cx="8149213" cy="3787244"/>
          </a:xfrm>
          <a:prstGeom prst="roundRect">
            <a:avLst/>
          </a:prstGeom>
          <a:solidFill>
            <a:srgbClr val="91C6ED"/>
          </a:solidFill>
          <a:ln w="28575">
            <a:solidFill>
              <a:srgbClr val="1B6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0" name="TextBox 419"/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id-ID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71">
            <a:extLst>
              <a:ext uri="{FF2B5EF4-FFF2-40B4-BE49-F238E27FC236}">
                <a16:creationId xmlns:a16="http://schemas.microsoft.com/office/drawing/2014/main" id="{54ECED85-A8AB-467D-B3D6-104A8845138B}"/>
              </a:ext>
            </a:extLst>
          </p:cNvPr>
          <p:cNvGrpSpPr/>
          <p:nvPr/>
        </p:nvGrpSpPr>
        <p:grpSpPr>
          <a:xfrm>
            <a:off x="470479" y="1213453"/>
            <a:ext cx="10374731" cy="1948215"/>
            <a:chOff x="3187098" y="1776978"/>
            <a:chExt cx="2687647" cy="1771984"/>
          </a:xfrm>
        </p:grpSpPr>
        <p:sp>
          <p:nvSpPr>
            <p:cNvPr id="12" name="TextBox 444">
              <a:extLst>
                <a:ext uri="{FF2B5EF4-FFF2-40B4-BE49-F238E27FC236}">
                  <a16:creationId xmlns:a16="http://schemas.microsoft.com/office/drawing/2014/main" id="{D1170149-0999-4D2A-8DAA-B421CEF29547}"/>
                </a:ext>
              </a:extLst>
            </p:cNvPr>
            <p:cNvSpPr txBox="1"/>
            <p:nvPr/>
          </p:nvSpPr>
          <p:spPr>
            <a:xfrm>
              <a:off x="3225198" y="1776978"/>
              <a:ext cx="970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dirty="0">
                  <a:solidFill>
                    <a:schemeClr val="accent2"/>
                  </a:solidFill>
                  <a:latin typeface="Bebas" pitchFamily="2" charset="0"/>
                </a:rPr>
                <a:t>DOLOR ONCOLÓGICO</a:t>
              </a:r>
              <a:r>
                <a:rPr lang="id-ID" sz="3600" dirty="0">
                  <a:solidFill>
                    <a:schemeClr val="accent2"/>
                  </a:solidFill>
                  <a:latin typeface="Bebas" pitchFamily="2" charset="0"/>
                </a:rPr>
                <a:t>.</a:t>
              </a:r>
            </a:p>
          </p:txBody>
        </p:sp>
        <p:sp>
          <p:nvSpPr>
            <p:cNvPr id="13" name="TextBox 445">
              <a:extLst>
                <a:ext uri="{FF2B5EF4-FFF2-40B4-BE49-F238E27FC236}">
                  <a16:creationId xmlns:a16="http://schemas.microsoft.com/office/drawing/2014/main" id="{38E475EB-54B7-459E-A5EB-0BD24159E1B0}"/>
                </a:ext>
              </a:extLst>
            </p:cNvPr>
            <p:cNvSpPr txBox="1"/>
            <p:nvPr/>
          </p:nvSpPr>
          <p:spPr>
            <a:xfrm>
              <a:off x="4472836" y="1877438"/>
              <a:ext cx="312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/>
                <a:t>Concepto</a:t>
              </a:r>
              <a:endParaRPr lang="id-ID" sz="2400" b="1" dirty="0"/>
            </a:p>
          </p:txBody>
        </p:sp>
        <p:sp>
          <p:nvSpPr>
            <p:cNvPr id="14" name="TextBox 446">
              <a:extLst>
                <a:ext uri="{FF2B5EF4-FFF2-40B4-BE49-F238E27FC236}">
                  <a16:creationId xmlns:a16="http://schemas.microsoft.com/office/drawing/2014/main" id="{C7586D15-7DE9-4BEE-9009-79C6BCC14B5E}"/>
                </a:ext>
              </a:extLst>
            </p:cNvPr>
            <p:cNvSpPr txBox="1"/>
            <p:nvPr/>
          </p:nvSpPr>
          <p:spPr>
            <a:xfrm>
              <a:off x="3187098" y="2317244"/>
              <a:ext cx="2687647" cy="1231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1B6AA3"/>
                  </a:solidFill>
                </a:rPr>
                <a:t>“…relacionado con el propio tumor y sus metástasis, relacionado con los tratamientos efectuados o sin relación con la enfermedad de base o su tratamiento y que estará además agravado por una serie de factores como: insomnio, fatiga, anorexia, miedo a la muerte, rabia, tristeza, depresión, aislamiento.”</a:t>
              </a:r>
            </a:p>
            <a:p>
              <a:r>
                <a:rPr lang="es-ES" sz="1600" b="1" dirty="0">
                  <a:solidFill>
                    <a:srgbClr val="1B6AA3"/>
                  </a:solidFill>
                </a:rPr>
                <a:t>			</a:t>
              </a:r>
              <a:r>
                <a:rPr lang="es-ES" b="1" dirty="0">
                  <a:solidFill>
                    <a:srgbClr val="1B6AA3"/>
                  </a:solidFill>
                </a:rPr>
                <a:t>                           </a:t>
              </a:r>
              <a:r>
                <a:rPr lang="es-ES" sz="1400" b="1" i="1" dirty="0"/>
                <a:t>MERSKEY, H. y </a:t>
              </a:r>
              <a:r>
                <a:rPr lang="es-ES" sz="1400" b="1" i="1" dirty="0" err="1"/>
                <a:t>BoGOuR</a:t>
              </a:r>
              <a:r>
                <a:rPr lang="es-ES" sz="1400" b="1" i="1" dirty="0"/>
                <a:t>, N.: </a:t>
              </a:r>
              <a:r>
                <a:rPr lang="es-ES" sz="1400" b="1" i="1" dirty="0" err="1"/>
                <a:t>Classification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of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chronic</a:t>
              </a:r>
              <a:r>
                <a:rPr lang="es-ES" sz="1400" b="1" i="1" dirty="0"/>
                <a:t> </a:t>
              </a:r>
              <a:r>
                <a:rPr lang="es-ES" sz="1400" b="1" i="1" dirty="0" err="1"/>
                <a:t>Pain</a:t>
              </a:r>
              <a:r>
                <a:rPr lang="es-ES" sz="1400" b="1" i="1" dirty="0"/>
                <a:t>: IASP </a:t>
              </a:r>
              <a:r>
                <a:rPr lang="es-ES" sz="1400" b="1" i="1" dirty="0" err="1"/>
                <a:t>Press</a:t>
              </a:r>
              <a:r>
                <a:rPr lang="es-ES" sz="1400" b="1" i="1" dirty="0"/>
                <a:t>, </a:t>
              </a:r>
              <a:r>
                <a:rPr lang="es-ES" sz="1400" b="1" i="1" dirty="0" err="1"/>
                <a:t>Settle</a:t>
              </a:r>
              <a:r>
                <a:rPr lang="es-ES" sz="1400" b="1" i="1" dirty="0"/>
                <a:t>, 1994.</a:t>
              </a:r>
              <a:endParaRPr lang="es-ES" b="1" i="1" dirty="0"/>
            </a:p>
            <a:p>
              <a:endParaRPr lang="es-ES" sz="1600" b="1" dirty="0">
                <a:solidFill>
                  <a:srgbClr val="1B6AA3"/>
                </a:solidFill>
              </a:endParaRPr>
            </a:p>
          </p:txBody>
        </p:sp>
      </p:grpSp>
      <p:cxnSp>
        <p:nvCxnSpPr>
          <p:cNvPr id="15" name="Conector angular 40">
            <a:extLst>
              <a:ext uri="{FF2B5EF4-FFF2-40B4-BE49-F238E27FC236}">
                <a16:creationId xmlns:a16="http://schemas.microsoft.com/office/drawing/2014/main" id="{B6D3F59B-99B1-4D53-98BB-0B65115DB9A1}"/>
              </a:ext>
            </a:extLst>
          </p:cNvPr>
          <p:cNvCxnSpPr/>
          <p:nvPr/>
        </p:nvCxnSpPr>
        <p:spPr>
          <a:xfrm rot="16200000" flipH="1" flipV="1">
            <a:off x="7372802" y="4079230"/>
            <a:ext cx="818356" cy="349343"/>
          </a:xfrm>
          <a:prstGeom prst="bentConnector3">
            <a:avLst>
              <a:gd name="adj1" fmla="val -2194"/>
            </a:avLst>
          </a:prstGeom>
          <a:noFill/>
          <a:ln w="1905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6" name="Conector angular 35">
            <a:extLst>
              <a:ext uri="{FF2B5EF4-FFF2-40B4-BE49-F238E27FC236}">
                <a16:creationId xmlns:a16="http://schemas.microsoft.com/office/drawing/2014/main" id="{174E0A25-7055-40CD-83B2-062F3C2A993C}"/>
              </a:ext>
            </a:extLst>
          </p:cNvPr>
          <p:cNvCxnSpPr/>
          <p:nvPr/>
        </p:nvCxnSpPr>
        <p:spPr>
          <a:xfrm rot="5400000" flipH="1">
            <a:off x="7341374" y="4967696"/>
            <a:ext cx="881213" cy="349343"/>
          </a:xfrm>
          <a:prstGeom prst="bentConnector3">
            <a:avLst>
              <a:gd name="adj1" fmla="val 1613"/>
            </a:avLst>
          </a:prstGeom>
          <a:noFill/>
          <a:ln w="1905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166635FF-FEA6-4DD4-8BD3-ED09E474FEA5}"/>
              </a:ext>
            </a:extLst>
          </p:cNvPr>
          <p:cNvSpPr/>
          <p:nvPr/>
        </p:nvSpPr>
        <p:spPr bwMode="auto">
          <a:xfrm>
            <a:off x="8400884" y="3056095"/>
            <a:ext cx="2179462" cy="1590777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Otras</a:t>
            </a:r>
          </a:p>
        </p:txBody>
      </p:sp>
      <p:cxnSp>
        <p:nvCxnSpPr>
          <p:cNvPr id="18" name="Conector angular 27">
            <a:extLst>
              <a:ext uri="{FF2B5EF4-FFF2-40B4-BE49-F238E27FC236}">
                <a16:creationId xmlns:a16="http://schemas.microsoft.com/office/drawing/2014/main" id="{92D16624-E2F1-45D9-A317-7E38BC10A435}"/>
              </a:ext>
            </a:extLst>
          </p:cNvPr>
          <p:cNvCxnSpPr/>
          <p:nvPr/>
        </p:nvCxnSpPr>
        <p:spPr>
          <a:xfrm rot="16200000" flipH="1">
            <a:off x="5959719" y="4111868"/>
            <a:ext cx="882422" cy="348133"/>
          </a:xfrm>
          <a:prstGeom prst="bentConnector3">
            <a:avLst>
              <a:gd name="adj1" fmla="val 1613"/>
            </a:avLst>
          </a:prstGeom>
          <a:noFill/>
          <a:ln w="1905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9" name="Conector angular 36">
            <a:extLst>
              <a:ext uri="{FF2B5EF4-FFF2-40B4-BE49-F238E27FC236}">
                <a16:creationId xmlns:a16="http://schemas.microsoft.com/office/drawing/2014/main" id="{32A496AA-7E27-4543-8FE7-B6A734985E59}"/>
              </a:ext>
            </a:extLst>
          </p:cNvPr>
          <p:cNvCxnSpPr/>
          <p:nvPr/>
        </p:nvCxnSpPr>
        <p:spPr>
          <a:xfrm rot="5400000" flipH="1" flipV="1">
            <a:off x="5992356" y="5000334"/>
            <a:ext cx="817147" cy="348133"/>
          </a:xfrm>
          <a:prstGeom prst="bentConnector3">
            <a:avLst>
              <a:gd name="adj1" fmla="val -2194"/>
            </a:avLst>
          </a:prstGeom>
          <a:noFill/>
          <a:ln w="1905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20" name="CuadroTexto 3">
            <a:extLst>
              <a:ext uri="{FF2B5EF4-FFF2-40B4-BE49-F238E27FC236}">
                <a16:creationId xmlns:a16="http://schemas.microsoft.com/office/drawing/2014/main" id="{159E12F0-5F74-42FB-A90C-FF97D101E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541" y="6271991"/>
            <a:ext cx="6372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200" i="1" dirty="0" err="1">
                <a:latin typeface="Calibri" panose="020F0502020204030204" pitchFamily="34" charset="0"/>
              </a:rPr>
              <a:t>Breivik</a:t>
            </a:r>
            <a:r>
              <a:rPr lang="en-US" altLang="es-ES" sz="1200" i="1" dirty="0">
                <a:latin typeface="Calibri" panose="020F0502020204030204" pitchFamily="34" charset="0"/>
              </a:rPr>
              <a:t> et al. Ann </a:t>
            </a:r>
            <a:r>
              <a:rPr lang="en-US" altLang="es-ES" sz="1200" i="1" dirty="0" err="1">
                <a:latin typeface="Calibri" panose="020F0502020204030204" pitchFamily="34" charset="0"/>
              </a:rPr>
              <a:t>Onc</a:t>
            </a:r>
            <a:r>
              <a:rPr lang="en-US" altLang="es-ES" sz="1200" i="1" dirty="0">
                <a:latin typeface="Calibri" panose="020F0502020204030204" pitchFamily="34" charset="0"/>
              </a:rPr>
              <a:t>. 2009; García Paredes et al. Annals of Oncology, 2010; </a:t>
            </a:r>
            <a:r>
              <a:rPr lang="en-US" altLang="es-ES" sz="1200" i="1" dirty="0" err="1">
                <a:latin typeface="Calibri" panose="020F0502020204030204" pitchFamily="34" charset="0"/>
              </a:rPr>
              <a:t>Parkin</a:t>
            </a:r>
            <a:r>
              <a:rPr lang="en-US" altLang="es-ES" sz="1200" i="1" dirty="0">
                <a:latin typeface="Calibri" panose="020F0502020204030204" pitchFamily="34" charset="0"/>
              </a:rPr>
              <a:t> M. Global cancer statistics. Cancer J Clin. 2005; 55:74-108 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DB562F7-2E8F-4C45-BAF2-493055623CF7}"/>
              </a:ext>
            </a:extLst>
          </p:cNvPr>
          <p:cNvSpPr/>
          <p:nvPr/>
        </p:nvSpPr>
        <p:spPr bwMode="auto">
          <a:xfrm>
            <a:off x="3214541" y="4736817"/>
            <a:ext cx="2179462" cy="158956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Complicaciones</a:t>
            </a:r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A5EE8F3-2489-4971-A2BD-9394B361DE7C}"/>
              </a:ext>
            </a:extLst>
          </p:cNvPr>
          <p:cNvSpPr/>
          <p:nvPr/>
        </p:nvSpPr>
        <p:spPr bwMode="auto">
          <a:xfrm>
            <a:off x="7885408" y="3391425"/>
            <a:ext cx="931982" cy="931982"/>
          </a:xfrm>
          <a:prstGeom prst="ellipse">
            <a:avLst/>
          </a:prstGeom>
          <a:solidFill>
            <a:srgbClr val="009EE3"/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50%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C706658-B6B8-465F-9567-6D4820360ACB}"/>
              </a:ext>
            </a:extLst>
          </p:cNvPr>
          <p:cNvSpPr/>
          <p:nvPr/>
        </p:nvSpPr>
        <p:spPr>
          <a:xfrm>
            <a:off x="6341699" y="3971648"/>
            <a:ext cx="1513414" cy="1513414"/>
          </a:xfrm>
          <a:prstGeom prst="ellipse">
            <a:avLst/>
          </a:prstGeom>
          <a:solidFill>
            <a:srgbClr val="918655"/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DOLOR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F534CA5-224A-46AD-894E-9C56FCEF8A56}"/>
              </a:ext>
            </a:extLst>
          </p:cNvPr>
          <p:cNvSpPr/>
          <p:nvPr/>
        </p:nvSpPr>
        <p:spPr bwMode="auto">
          <a:xfrm>
            <a:off x="3214541" y="3015489"/>
            <a:ext cx="2179462" cy="1590777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Tumor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E9BFAD5-91C8-4B4A-9FF7-6781ACA00645}"/>
              </a:ext>
            </a:extLst>
          </p:cNvPr>
          <p:cNvSpPr/>
          <p:nvPr/>
        </p:nvSpPr>
        <p:spPr bwMode="auto">
          <a:xfrm>
            <a:off x="8502424" y="4714206"/>
            <a:ext cx="2077921" cy="158956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Tratamiento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CFC996F-4F32-4EFF-B1E1-45B01FBDF914}"/>
              </a:ext>
            </a:extLst>
          </p:cNvPr>
          <p:cNvSpPr/>
          <p:nvPr/>
        </p:nvSpPr>
        <p:spPr bwMode="auto">
          <a:xfrm>
            <a:off x="5304551" y="3391425"/>
            <a:ext cx="931982" cy="931982"/>
          </a:xfrm>
          <a:prstGeom prst="ellipse">
            <a:avLst/>
          </a:prstGeom>
          <a:solidFill>
            <a:srgbClr val="009EE3"/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70%-90%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47F9ED0-8F51-4337-B6B1-D3FEF6343849}"/>
              </a:ext>
            </a:extLst>
          </p:cNvPr>
          <p:cNvSpPr/>
          <p:nvPr/>
        </p:nvSpPr>
        <p:spPr bwMode="auto">
          <a:xfrm>
            <a:off x="5304551" y="5111543"/>
            <a:ext cx="931982" cy="933191"/>
          </a:xfrm>
          <a:prstGeom prst="ellipse">
            <a:avLst/>
          </a:prstGeom>
          <a:solidFill>
            <a:srgbClr val="009EE3"/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5%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4C0217D-2664-4753-ADE1-56AB3EB0802C}"/>
              </a:ext>
            </a:extLst>
          </p:cNvPr>
          <p:cNvSpPr/>
          <p:nvPr/>
        </p:nvSpPr>
        <p:spPr bwMode="auto">
          <a:xfrm>
            <a:off x="7865312" y="5111543"/>
            <a:ext cx="931982" cy="933191"/>
          </a:xfrm>
          <a:prstGeom prst="ellipse">
            <a:avLst/>
          </a:prstGeom>
          <a:solidFill>
            <a:srgbClr val="009EE3"/>
          </a:solidFill>
          <a:ln w="12700" cap="rnd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20%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A416F09-DB98-4CD1-BE1F-7D5100AB7E5C}"/>
              </a:ext>
            </a:extLst>
          </p:cNvPr>
          <p:cNvSpPr/>
          <p:nvPr/>
        </p:nvSpPr>
        <p:spPr>
          <a:xfrm rot="16200000">
            <a:off x="1156424" y="4262403"/>
            <a:ext cx="24774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CAUSAS</a:t>
            </a:r>
          </a:p>
        </p:txBody>
      </p:sp>
    </p:spTree>
    <p:extLst>
      <p:ext uri="{BB962C8B-B14F-4D97-AF65-F5344CB8AC3E}">
        <p14:creationId xmlns:p14="http://schemas.microsoft.com/office/powerpoint/2010/main" val="20757700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Box 419"/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id-ID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528DE8C-1FBB-431C-916D-C9389759845B}"/>
              </a:ext>
            </a:extLst>
          </p:cNvPr>
          <p:cNvSpPr/>
          <p:nvPr/>
        </p:nvSpPr>
        <p:spPr>
          <a:xfrm>
            <a:off x="4073342" y="1633051"/>
            <a:ext cx="3960000" cy="396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 DE DOLOR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75A143FC-78FF-474D-B25E-6A26F0E6C3A6}"/>
              </a:ext>
            </a:extLst>
          </p:cNvPr>
          <p:cNvSpPr>
            <a:spLocks noChangeAspect="1"/>
          </p:cNvSpPr>
          <p:nvPr/>
        </p:nvSpPr>
        <p:spPr>
          <a:xfrm>
            <a:off x="3737938" y="1413578"/>
            <a:ext cx="2378415" cy="1980000"/>
          </a:xfrm>
          <a:custGeom>
            <a:avLst/>
            <a:gdLst>
              <a:gd name="connsiteX0" fmla="*/ 0 w 2001520"/>
              <a:gd name="connsiteY0" fmla="*/ 1534160 h 1666240"/>
              <a:gd name="connsiteX1" fmla="*/ 35560 w 2001520"/>
              <a:gd name="connsiteY1" fmla="*/ 1412240 h 1666240"/>
              <a:gd name="connsiteX2" fmla="*/ 66040 w 2001520"/>
              <a:gd name="connsiteY2" fmla="*/ 1346200 h 1666240"/>
              <a:gd name="connsiteX3" fmla="*/ 116840 w 2001520"/>
              <a:gd name="connsiteY3" fmla="*/ 1224280 h 1666240"/>
              <a:gd name="connsiteX4" fmla="*/ 152400 w 2001520"/>
              <a:gd name="connsiteY4" fmla="*/ 1143000 h 1666240"/>
              <a:gd name="connsiteX5" fmla="*/ 172720 w 2001520"/>
              <a:gd name="connsiteY5" fmla="*/ 1092200 h 1666240"/>
              <a:gd name="connsiteX6" fmla="*/ 198120 w 2001520"/>
              <a:gd name="connsiteY6" fmla="*/ 1046480 h 1666240"/>
              <a:gd name="connsiteX7" fmla="*/ 233680 w 2001520"/>
              <a:gd name="connsiteY7" fmla="*/ 970280 h 1666240"/>
              <a:gd name="connsiteX8" fmla="*/ 274320 w 2001520"/>
              <a:gd name="connsiteY8" fmla="*/ 914400 h 1666240"/>
              <a:gd name="connsiteX9" fmla="*/ 335280 w 2001520"/>
              <a:gd name="connsiteY9" fmla="*/ 817880 h 1666240"/>
              <a:gd name="connsiteX10" fmla="*/ 391160 w 2001520"/>
              <a:gd name="connsiteY10" fmla="*/ 746760 h 1666240"/>
              <a:gd name="connsiteX11" fmla="*/ 447040 w 2001520"/>
              <a:gd name="connsiteY11" fmla="*/ 670560 h 1666240"/>
              <a:gd name="connsiteX12" fmla="*/ 497840 w 2001520"/>
              <a:gd name="connsiteY12" fmla="*/ 619760 h 1666240"/>
              <a:gd name="connsiteX13" fmla="*/ 553720 w 2001520"/>
              <a:gd name="connsiteY13" fmla="*/ 558800 h 1666240"/>
              <a:gd name="connsiteX14" fmla="*/ 614680 w 2001520"/>
              <a:gd name="connsiteY14" fmla="*/ 497840 h 1666240"/>
              <a:gd name="connsiteX15" fmla="*/ 665480 w 2001520"/>
              <a:gd name="connsiteY15" fmla="*/ 457200 h 1666240"/>
              <a:gd name="connsiteX16" fmla="*/ 731520 w 2001520"/>
              <a:gd name="connsiteY16" fmla="*/ 401320 h 1666240"/>
              <a:gd name="connsiteX17" fmla="*/ 797560 w 2001520"/>
              <a:gd name="connsiteY17" fmla="*/ 355600 h 1666240"/>
              <a:gd name="connsiteX18" fmla="*/ 868680 w 2001520"/>
              <a:gd name="connsiteY18" fmla="*/ 314960 h 1666240"/>
              <a:gd name="connsiteX19" fmla="*/ 970280 w 2001520"/>
              <a:gd name="connsiteY19" fmla="*/ 259080 h 1666240"/>
              <a:gd name="connsiteX20" fmla="*/ 1051560 w 2001520"/>
              <a:gd name="connsiteY20" fmla="*/ 208280 h 1666240"/>
              <a:gd name="connsiteX21" fmla="*/ 1143000 w 2001520"/>
              <a:gd name="connsiteY21" fmla="*/ 167640 h 1666240"/>
              <a:gd name="connsiteX22" fmla="*/ 1254760 w 2001520"/>
              <a:gd name="connsiteY22" fmla="*/ 121920 h 1666240"/>
              <a:gd name="connsiteX23" fmla="*/ 1341120 w 2001520"/>
              <a:gd name="connsiteY23" fmla="*/ 91440 h 1666240"/>
              <a:gd name="connsiteX24" fmla="*/ 1447800 w 2001520"/>
              <a:gd name="connsiteY24" fmla="*/ 55880 h 1666240"/>
              <a:gd name="connsiteX25" fmla="*/ 1554480 w 2001520"/>
              <a:gd name="connsiteY25" fmla="*/ 30480 h 1666240"/>
              <a:gd name="connsiteX26" fmla="*/ 1610360 w 2001520"/>
              <a:gd name="connsiteY26" fmla="*/ 20320 h 1666240"/>
              <a:gd name="connsiteX27" fmla="*/ 1686560 w 2001520"/>
              <a:gd name="connsiteY27" fmla="*/ 5080 h 1666240"/>
              <a:gd name="connsiteX28" fmla="*/ 1803400 w 2001520"/>
              <a:gd name="connsiteY28" fmla="*/ 0 h 1666240"/>
              <a:gd name="connsiteX29" fmla="*/ 1935480 w 2001520"/>
              <a:gd name="connsiteY29" fmla="*/ 0 h 1666240"/>
              <a:gd name="connsiteX30" fmla="*/ 1991360 w 2001520"/>
              <a:gd name="connsiteY30" fmla="*/ 0 h 1666240"/>
              <a:gd name="connsiteX31" fmla="*/ 2001520 w 2001520"/>
              <a:gd name="connsiteY31" fmla="*/ 472440 h 1666240"/>
              <a:gd name="connsiteX32" fmla="*/ 1884680 w 2001520"/>
              <a:gd name="connsiteY32" fmla="*/ 477520 h 1666240"/>
              <a:gd name="connsiteX33" fmla="*/ 1783080 w 2001520"/>
              <a:gd name="connsiteY33" fmla="*/ 487680 h 1666240"/>
              <a:gd name="connsiteX34" fmla="*/ 1757680 w 2001520"/>
              <a:gd name="connsiteY34" fmla="*/ 492760 h 1666240"/>
              <a:gd name="connsiteX35" fmla="*/ 1676400 w 2001520"/>
              <a:gd name="connsiteY35" fmla="*/ 508000 h 1666240"/>
              <a:gd name="connsiteX36" fmla="*/ 1549400 w 2001520"/>
              <a:gd name="connsiteY36" fmla="*/ 538480 h 1666240"/>
              <a:gd name="connsiteX37" fmla="*/ 1508760 w 2001520"/>
              <a:gd name="connsiteY37" fmla="*/ 558800 h 1666240"/>
              <a:gd name="connsiteX38" fmla="*/ 1391920 w 2001520"/>
              <a:gd name="connsiteY38" fmla="*/ 589280 h 1666240"/>
              <a:gd name="connsiteX39" fmla="*/ 1295400 w 2001520"/>
              <a:gd name="connsiteY39" fmla="*/ 624840 h 1666240"/>
              <a:gd name="connsiteX40" fmla="*/ 1234440 w 2001520"/>
              <a:gd name="connsiteY40" fmla="*/ 660400 h 1666240"/>
              <a:gd name="connsiteX41" fmla="*/ 1178560 w 2001520"/>
              <a:gd name="connsiteY41" fmla="*/ 695960 h 1666240"/>
              <a:gd name="connsiteX42" fmla="*/ 1107440 w 2001520"/>
              <a:gd name="connsiteY42" fmla="*/ 736600 h 1666240"/>
              <a:gd name="connsiteX43" fmla="*/ 1051560 w 2001520"/>
              <a:gd name="connsiteY43" fmla="*/ 782320 h 1666240"/>
              <a:gd name="connsiteX44" fmla="*/ 980440 w 2001520"/>
              <a:gd name="connsiteY44" fmla="*/ 838200 h 1666240"/>
              <a:gd name="connsiteX45" fmla="*/ 944880 w 2001520"/>
              <a:gd name="connsiteY45" fmla="*/ 873760 h 1666240"/>
              <a:gd name="connsiteX46" fmla="*/ 878840 w 2001520"/>
              <a:gd name="connsiteY46" fmla="*/ 934720 h 1666240"/>
              <a:gd name="connsiteX47" fmla="*/ 817880 w 2001520"/>
              <a:gd name="connsiteY47" fmla="*/ 995680 h 1666240"/>
              <a:gd name="connsiteX48" fmla="*/ 782320 w 2001520"/>
              <a:gd name="connsiteY48" fmla="*/ 1041400 h 1666240"/>
              <a:gd name="connsiteX49" fmla="*/ 731520 w 2001520"/>
              <a:gd name="connsiteY49" fmla="*/ 1112520 h 1666240"/>
              <a:gd name="connsiteX50" fmla="*/ 675640 w 2001520"/>
              <a:gd name="connsiteY50" fmla="*/ 1188720 h 1666240"/>
              <a:gd name="connsiteX51" fmla="*/ 645160 w 2001520"/>
              <a:gd name="connsiteY51" fmla="*/ 1244600 h 1666240"/>
              <a:gd name="connsiteX52" fmla="*/ 604520 w 2001520"/>
              <a:gd name="connsiteY52" fmla="*/ 1315720 h 1666240"/>
              <a:gd name="connsiteX53" fmla="*/ 563880 w 2001520"/>
              <a:gd name="connsiteY53" fmla="*/ 1397000 h 1666240"/>
              <a:gd name="connsiteX54" fmla="*/ 533400 w 2001520"/>
              <a:gd name="connsiteY54" fmla="*/ 1478280 h 1666240"/>
              <a:gd name="connsiteX55" fmla="*/ 518160 w 2001520"/>
              <a:gd name="connsiteY55" fmla="*/ 1559560 h 1666240"/>
              <a:gd name="connsiteX56" fmla="*/ 497840 w 2001520"/>
              <a:gd name="connsiteY56" fmla="*/ 1635760 h 1666240"/>
              <a:gd name="connsiteX57" fmla="*/ 487680 w 2001520"/>
              <a:gd name="connsiteY57" fmla="*/ 1666240 h 1666240"/>
              <a:gd name="connsiteX58" fmla="*/ 0 w 2001520"/>
              <a:gd name="connsiteY58" fmla="*/ 1534160 h 166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01520" h="1666240">
                <a:moveTo>
                  <a:pt x="0" y="1534160"/>
                </a:moveTo>
                <a:lnTo>
                  <a:pt x="35560" y="1412240"/>
                </a:lnTo>
                <a:lnTo>
                  <a:pt x="66040" y="1346200"/>
                </a:lnTo>
                <a:lnTo>
                  <a:pt x="116840" y="1224280"/>
                </a:lnTo>
                <a:lnTo>
                  <a:pt x="152400" y="1143000"/>
                </a:lnTo>
                <a:lnTo>
                  <a:pt x="172720" y="1092200"/>
                </a:lnTo>
                <a:lnTo>
                  <a:pt x="198120" y="1046480"/>
                </a:lnTo>
                <a:lnTo>
                  <a:pt x="233680" y="970280"/>
                </a:lnTo>
                <a:lnTo>
                  <a:pt x="274320" y="914400"/>
                </a:lnTo>
                <a:lnTo>
                  <a:pt x="335280" y="817880"/>
                </a:lnTo>
                <a:lnTo>
                  <a:pt x="391160" y="746760"/>
                </a:lnTo>
                <a:lnTo>
                  <a:pt x="447040" y="670560"/>
                </a:lnTo>
                <a:lnTo>
                  <a:pt x="497840" y="619760"/>
                </a:lnTo>
                <a:lnTo>
                  <a:pt x="553720" y="558800"/>
                </a:lnTo>
                <a:lnTo>
                  <a:pt x="614680" y="497840"/>
                </a:lnTo>
                <a:lnTo>
                  <a:pt x="665480" y="457200"/>
                </a:lnTo>
                <a:lnTo>
                  <a:pt x="731520" y="401320"/>
                </a:lnTo>
                <a:lnTo>
                  <a:pt x="797560" y="355600"/>
                </a:lnTo>
                <a:lnTo>
                  <a:pt x="868680" y="314960"/>
                </a:lnTo>
                <a:lnTo>
                  <a:pt x="970280" y="259080"/>
                </a:lnTo>
                <a:lnTo>
                  <a:pt x="1051560" y="208280"/>
                </a:lnTo>
                <a:lnTo>
                  <a:pt x="1143000" y="167640"/>
                </a:lnTo>
                <a:lnTo>
                  <a:pt x="1254760" y="121920"/>
                </a:lnTo>
                <a:lnTo>
                  <a:pt x="1341120" y="91440"/>
                </a:lnTo>
                <a:lnTo>
                  <a:pt x="1447800" y="55880"/>
                </a:lnTo>
                <a:lnTo>
                  <a:pt x="1554480" y="30480"/>
                </a:lnTo>
                <a:lnTo>
                  <a:pt x="1610360" y="20320"/>
                </a:lnTo>
                <a:lnTo>
                  <a:pt x="1686560" y="5080"/>
                </a:lnTo>
                <a:lnTo>
                  <a:pt x="1803400" y="0"/>
                </a:lnTo>
                <a:lnTo>
                  <a:pt x="1935480" y="0"/>
                </a:lnTo>
                <a:lnTo>
                  <a:pt x="1991360" y="0"/>
                </a:lnTo>
                <a:lnTo>
                  <a:pt x="2001520" y="472440"/>
                </a:lnTo>
                <a:lnTo>
                  <a:pt x="1884680" y="477520"/>
                </a:lnTo>
                <a:lnTo>
                  <a:pt x="1783080" y="487680"/>
                </a:lnTo>
                <a:lnTo>
                  <a:pt x="1757680" y="492760"/>
                </a:lnTo>
                <a:lnTo>
                  <a:pt x="1676400" y="508000"/>
                </a:lnTo>
                <a:lnTo>
                  <a:pt x="1549400" y="538480"/>
                </a:lnTo>
                <a:lnTo>
                  <a:pt x="1508760" y="558800"/>
                </a:lnTo>
                <a:lnTo>
                  <a:pt x="1391920" y="589280"/>
                </a:lnTo>
                <a:lnTo>
                  <a:pt x="1295400" y="624840"/>
                </a:lnTo>
                <a:lnTo>
                  <a:pt x="1234440" y="660400"/>
                </a:lnTo>
                <a:lnTo>
                  <a:pt x="1178560" y="695960"/>
                </a:lnTo>
                <a:lnTo>
                  <a:pt x="1107440" y="736600"/>
                </a:lnTo>
                <a:lnTo>
                  <a:pt x="1051560" y="782320"/>
                </a:lnTo>
                <a:lnTo>
                  <a:pt x="980440" y="838200"/>
                </a:lnTo>
                <a:lnTo>
                  <a:pt x="944880" y="873760"/>
                </a:lnTo>
                <a:lnTo>
                  <a:pt x="878840" y="934720"/>
                </a:lnTo>
                <a:lnTo>
                  <a:pt x="817880" y="995680"/>
                </a:lnTo>
                <a:lnTo>
                  <a:pt x="782320" y="1041400"/>
                </a:lnTo>
                <a:lnTo>
                  <a:pt x="731520" y="1112520"/>
                </a:lnTo>
                <a:lnTo>
                  <a:pt x="675640" y="1188720"/>
                </a:lnTo>
                <a:lnTo>
                  <a:pt x="645160" y="1244600"/>
                </a:lnTo>
                <a:lnTo>
                  <a:pt x="604520" y="1315720"/>
                </a:lnTo>
                <a:lnTo>
                  <a:pt x="563880" y="1397000"/>
                </a:lnTo>
                <a:lnTo>
                  <a:pt x="533400" y="1478280"/>
                </a:lnTo>
                <a:lnTo>
                  <a:pt x="518160" y="1559560"/>
                </a:lnTo>
                <a:lnTo>
                  <a:pt x="497840" y="1635760"/>
                </a:lnTo>
                <a:lnTo>
                  <a:pt x="487680" y="1666240"/>
                </a:lnTo>
                <a:lnTo>
                  <a:pt x="0" y="1534160"/>
                </a:lnTo>
                <a:close/>
              </a:path>
            </a:pathLst>
          </a:custGeom>
          <a:gradFill>
            <a:gsLst>
              <a:gs pos="0">
                <a:schemeClr val="accent4">
                  <a:satMod val="103000"/>
                  <a:lumMod val="102000"/>
                  <a:tint val="94000"/>
                  <a:alpha val="81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  <a:alpha val="81000"/>
                </a:schemeClr>
              </a:gs>
              <a:gs pos="100000">
                <a:schemeClr val="accent4">
                  <a:satMod val="120000"/>
                  <a:shade val="78000"/>
                  <a:lumMod val="81000"/>
                  <a:lumOff val="19000"/>
                </a:schemeClr>
              </a:gs>
            </a:gsLst>
          </a:gra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54CCC1E-5932-4166-9F13-4D311B1FDA5F}"/>
              </a:ext>
            </a:extLst>
          </p:cNvPr>
          <p:cNvSpPr txBox="1"/>
          <p:nvPr/>
        </p:nvSpPr>
        <p:spPr>
          <a:xfrm rot="19778844">
            <a:off x="4359367" y="1731395"/>
            <a:ext cx="151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13AEFCB3-863B-4F99-AE79-B5B9FF60EE8F}"/>
              </a:ext>
            </a:extLst>
          </p:cNvPr>
          <p:cNvSpPr>
            <a:spLocks noChangeAspect="1"/>
          </p:cNvSpPr>
          <p:nvPr/>
        </p:nvSpPr>
        <p:spPr>
          <a:xfrm rot="4322756">
            <a:off x="5776135" y="1253343"/>
            <a:ext cx="2378415" cy="1980000"/>
          </a:xfrm>
          <a:custGeom>
            <a:avLst/>
            <a:gdLst>
              <a:gd name="connsiteX0" fmla="*/ 0 w 2001520"/>
              <a:gd name="connsiteY0" fmla="*/ 1534160 h 1666240"/>
              <a:gd name="connsiteX1" fmla="*/ 35560 w 2001520"/>
              <a:gd name="connsiteY1" fmla="*/ 1412240 h 1666240"/>
              <a:gd name="connsiteX2" fmla="*/ 66040 w 2001520"/>
              <a:gd name="connsiteY2" fmla="*/ 1346200 h 1666240"/>
              <a:gd name="connsiteX3" fmla="*/ 116840 w 2001520"/>
              <a:gd name="connsiteY3" fmla="*/ 1224280 h 1666240"/>
              <a:gd name="connsiteX4" fmla="*/ 152400 w 2001520"/>
              <a:gd name="connsiteY4" fmla="*/ 1143000 h 1666240"/>
              <a:gd name="connsiteX5" fmla="*/ 172720 w 2001520"/>
              <a:gd name="connsiteY5" fmla="*/ 1092200 h 1666240"/>
              <a:gd name="connsiteX6" fmla="*/ 198120 w 2001520"/>
              <a:gd name="connsiteY6" fmla="*/ 1046480 h 1666240"/>
              <a:gd name="connsiteX7" fmla="*/ 233680 w 2001520"/>
              <a:gd name="connsiteY7" fmla="*/ 970280 h 1666240"/>
              <a:gd name="connsiteX8" fmla="*/ 274320 w 2001520"/>
              <a:gd name="connsiteY8" fmla="*/ 914400 h 1666240"/>
              <a:gd name="connsiteX9" fmla="*/ 335280 w 2001520"/>
              <a:gd name="connsiteY9" fmla="*/ 817880 h 1666240"/>
              <a:gd name="connsiteX10" fmla="*/ 391160 w 2001520"/>
              <a:gd name="connsiteY10" fmla="*/ 746760 h 1666240"/>
              <a:gd name="connsiteX11" fmla="*/ 447040 w 2001520"/>
              <a:gd name="connsiteY11" fmla="*/ 670560 h 1666240"/>
              <a:gd name="connsiteX12" fmla="*/ 497840 w 2001520"/>
              <a:gd name="connsiteY12" fmla="*/ 619760 h 1666240"/>
              <a:gd name="connsiteX13" fmla="*/ 553720 w 2001520"/>
              <a:gd name="connsiteY13" fmla="*/ 558800 h 1666240"/>
              <a:gd name="connsiteX14" fmla="*/ 614680 w 2001520"/>
              <a:gd name="connsiteY14" fmla="*/ 497840 h 1666240"/>
              <a:gd name="connsiteX15" fmla="*/ 665480 w 2001520"/>
              <a:gd name="connsiteY15" fmla="*/ 457200 h 1666240"/>
              <a:gd name="connsiteX16" fmla="*/ 731520 w 2001520"/>
              <a:gd name="connsiteY16" fmla="*/ 401320 h 1666240"/>
              <a:gd name="connsiteX17" fmla="*/ 797560 w 2001520"/>
              <a:gd name="connsiteY17" fmla="*/ 355600 h 1666240"/>
              <a:gd name="connsiteX18" fmla="*/ 868680 w 2001520"/>
              <a:gd name="connsiteY18" fmla="*/ 314960 h 1666240"/>
              <a:gd name="connsiteX19" fmla="*/ 970280 w 2001520"/>
              <a:gd name="connsiteY19" fmla="*/ 259080 h 1666240"/>
              <a:gd name="connsiteX20" fmla="*/ 1051560 w 2001520"/>
              <a:gd name="connsiteY20" fmla="*/ 208280 h 1666240"/>
              <a:gd name="connsiteX21" fmla="*/ 1143000 w 2001520"/>
              <a:gd name="connsiteY21" fmla="*/ 167640 h 1666240"/>
              <a:gd name="connsiteX22" fmla="*/ 1254760 w 2001520"/>
              <a:gd name="connsiteY22" fmla="*/ 121920 h 1666240"/>
              <a:gd name="connsiteX23" fmla="*/ 1341120 w 2001520"/>
              <a:gd name="connsiteY23" fmla="*/ 91440 h 1666240"/>
              <a:gd name="connsiteX24" fmla="*/ 1447800 w 2001520"/>
              <a:gd name="connsiteY24" fmla="*/ 55880 h 1666240"/>
              <a:gd name="connsiteX25" fmla="*/ 1554480 w 2001520"/>
              <a:gd name="connsiteY25" fmla="*/ 30480 h 1666240"/>
              <a:gd name="connsiteX26" fmla="*/ 1610360 w 2001520"/>
              <a:gd name="connsiteY26" fmla="*/ 20320 h 1666240"/>
              <a:gd name="connsiteX27" fmla="*/ 1686560 w 2001520"/>
              <a:gd name="connsiteY27" fmla="*/ 5080 h 1666240"/>
              <a:gd name="connsiteX28" fmla="*/ 1803400 w 2001520"/>
              <a:gd name="connsiteY28" fmla="*/ 0 h 1666240"/>
              <a:gd name="connsiteX29" fmla="*/ 1935480 w 2001520"/>
              <a:gd name="connsiteY29" fmla="*/ 0 h 1666240"/>
              <a:gd name="connsiteX30" fmla="*/ 1991360 w 2001520"/>
              <a:gd name="connsiteY30" fmla="*/ 0 h 1666240"/>
              <a:gd name="connsiteX31" fmla="*/ 2001520 w 2001520"/>
              <a:gd name="connsiteY31" fmla="*/ 472440 h 1666240"/>
              <a:gd name="connsiteX32" fmla="*/ 1884680 w 2001520"/>
              <a:gd name="connsiteY32" fmla="*/ 477520 h 1666240"/>
              <a:gd name="connsiteX33" fmla="*/ 1783080 w 2001520"/>
              <a:gd name="connsiteY33" fmla="*/ 487680 h 1666240"/>
              <a:gd name="connsiteX34" fmla="*/ 1757680 w 2001520"/>
              <a:gd name="connsiteY34" fmla="*/ 492760 h 1666240"/>
              <a:gd name="connsiteX35" fmla="*/ 1676400 w 2001520"/>
              <a:gd name="connsiteY35" fmla="*/ 508000 h 1666240"/>
              <a:gd name="connsiteX36" fmla="*/ 1549400 w 2001520"/>
              <a:gd name="connsiteY36" fmla="*/ 538480 h 1666240"/>
              <a:gd name="connsiteX37" fmla="*/ 1508760 w 2001520"/>
              <a:gd name="connsiteY37" fmla="*/ 558800 h 1666240"/>
              <a:gd name="connsiteX38" fmla="*/ 1391920 w 2001520"/>
              <a:gd name="connsiteY38" fmla="*/ 589280 h 1666240"/>
              <a:gd name="connsiteX39" fmla="*/ 1295400 w 2001520"/>
              <a:gd name="connsiteY39" fmla="*/ 624840 h 1666240"/>
              <a:gd name="connsiteX40" fmla="*/ 1234440 w 2001520"/>
              <a:gd name="connsiteY40" fmla="*/ 660400 h 1666240"/>
              <a:gd name="connsiteX41" fmla="*/ 1178560 w 2001520"/>
              <a:gd name="connsiteY41" fmla="*/ 695960 h 1666240"/>
              <a:gd name="connsiteX42" fmla="*/ 1107440 w 2001520"/>
              <a:gd name="connsiteY42" fmla="*/ 736600 h 1666240"/>
              <a:gd name="connsiteX43" fmla="*/ 1051560 w 2001520"/>
              <a:gd name="connsiteY43" fmla="*/ 782320 h 1666240"/>
              <a:gd name="connsiteX44" fmla="*/ 980440 w 2001520"/>
              <a:gd name="connsiteY44" fmla="*/ 838200 h 1666240"/>
              <a:gd name="connsiteX45" fmla="*/ 944880 w 2001520"/>
              <a:gd name="connsiteY45" fmla="*/ 873760 h 1666240"/>
              <a:gd name="connsiteX46" fmla="*/ 878840 w 2001520"/>
              <a:gd name="connsiteY46" fmla="*/ 934720 h 1666240"/>
              <a:gd name="connsiteX47" fmla="*/ 817880 w 2001520"/>
              <a:gd name="connsiteY47" fmla="*/ 995680 h 1666240"/>
              <a:gd name="connsiteX48" fmla="*/ 782320 w 2001520"/>
              <a:gd name="connsiteY48" fmla="*/ 1041400 h 1666240"/>
              <a:gd name="connsiteX49" fmla="*/ 731520 w 2001520"/>
              <a:gd name="connsiteY49" fmla="*/ 1112520 h 1666240"/>
              <a:gd name="connsiteX50" fmla="*/ 675640 w 2001520"/>
              <a:gd name="connsiteY50" fmla="*/ 1188720 h 1666240"/>
              <a:gd name="connsiteX51" fmla="*/ 645160 w 2001520"/>
              <a:gd name="connsiteY51" fmla="*/ 1244600 h 1666240"/>
              <a:gd name="connsiteX52" fmla="*/ 604520 w 2001520"/>
              <a:gd name="connsiteY52" fmla="*/ 1315720 h 1666240"/>
              <a:gd name="connsiteX53" fmla="*/ 563880 w 2001520"/>
              <a:gd name="connsiteY53" fmla="*/ 1397000 h 1666240"/>
              <a:gd name="connsiteX54" fmla="*/ 533400 w 2001520"/>
              <a:gd name="connsiteY54" fmla="*/ 1478280 h 1666240"/>
              <a:gd name="connsiteX55" fmla="*/ 518160 w 2001520"/>
              <a:gd name="connsiteY55" fmla="*/ 1559560 h 1666240"/>
              <a:gd name="connsiteX56" fmla="*/ 497840 w 2001520"/>
              <a:gd name="connsiteY56" fmla="*/ 1635760 h 1666240"/>
              <a:gd name="connsiteX57" fmla="*/ 487680 w 2001520"/>
              <a:gd name="connsiteY57" fmla="*/ 1666240 h 1666240"/>
              <a:gd name="connsiteX58" fmla="*/ 0 w 2001520"/>
              <a:gd name="connsiteY58" fmla="*/ 1534160 h 166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01520" h="1666240">
                <a:moveTo>
                  <a:pt x="0" y="1534160"/>
                </a:moveTo>
                <a:lnTo>
                  <a:pt x="35560" y="1412240"/>
                </a:lnTo>
                <a:lnTo>
                  <a:pt x="66040" y="1346200"/>
                </a:lnTo>
                <a:lnTo>
                  <a:pt x="116840" y="1224280"/>
                </a:lnTo>
                <a:lnTo>
                  <a:pt x="152400" y="1143000"/>
                </a:lnTo>
                <a:lnTo>
                  <a:pt x="172720" y="1092200"/>
                </a:lnTo>
                <a:lnTo>
                  <a:pt x="198120" y="1046480"/>
                </a:lnTo>
                <a:lnTo>
                  <a:pt x="233680" y="970280"/>
                </a:lnTo>
                <a:lnTo>
                  <a:pt x="274320" y="914400"/>
                </a:lnTo>
                <a:lnTo>
                  <a:pt x="335280" y="817880"/>
                </a:lnTo>
                <a:lnTo>
                  <a:pt x="391160" y="746760"/>
                </a:lnTo>
                <a:lnTo>
                  <a:pt x="447040" y="670560"/>
                </a:lnTo>
                <a:lnTo>
                  <a:pt x="497840" y="619760"/>
                </a:lnTo>
                <a:lnTo>
                  <a:pt x="553720" y="558800"/>
                </a:lnTo>
                <a:lnTo>
                  <a:pt x="614680" y="497840"/>
                </a:lnTo>
                <a:lnTo>
                  <a:pt x="665480" y="457200"/>
                </a:lnTo>
                <a:lnTo>
                  <a:pt x="731520" y="401320"/>
                </a:lnTo>
                <a:lnTo>
                  <a:pt x="797560" y="355600"/>
                </a:lnTo>
                <a:lnTo>
                  <a:pt x="868680" y="314960"/>
                </a:lnTo>
                <a:lnTo>
                  <a:pt x="970280" y="259080"/>
                </a:lnTo>
                <a:lnTo>
                  <a:pt x="1051560" y="208280"/>
                </a:lnTo>
                <a:lnTo>
                  <a:pt x="1143000" y="167640"/>
                </a:lnTo>
                <a:lnTo>
                  <a:pt x="1254760" y="121920"/>
                </a:lnTo>
                <a:lnTo>
                  <a:pt x="1341120" y="91440"/>
                </a:lnTo>
                <a:lnTo>
                  <a:pt x="1447800" y="55880"/>
                </a:lnTo>
                <a:lnTo>
                  <a:pt x="1554480" y="30480"/>
                </a:lnTo>
                <a:lnTo>
                  <a:pt x="1610360" y="20320"/>
                </a:lnTo>
                <a:lnTo>
                  <a:pt x="1686560" y="5080"/>
                </a:lnTo>
                <a:lnTo>
                  <a:pt x="1803400" y="0"/>
                </a:lnTo>
                <a:lnTo>
                  <a:pt x="1935480" y="0"/>
                </a:lnTo>
                <a:lnTo>
                  <a:pt x="1991360" y="0"/>
                </a:lnTo>
                <a:lnTo>
                  <a:pt x="2001520" y="472440"/>
                </a:lnTo>
                <a:lnTo>
                  <a:pt x="1884680" y="477520"/>
                </a:lnTo>
                <a:lnTo>
                  <a:pt x="1783080" y="487680"/>
                </a:lnTo>
                <a:lnTo>
                  <a:pt x="1757680" y="492760"/>
                </a:lnTo>
                <a:lnTo>
                  <a:pt x="1676400" y="508000"/>
                </a:lnTo>
                <a:lnTo>
                  <a:pt x="1549400" y="538480"/>
                </a:lnTo>
                <a:lnTo>
                  <a:pt x="1508760" y="558800"/>
                </a:lnTo>
                <a:lnTo>
                  <a:pt x="1391920" y="589280"/>
                </a:lnTo>
                <a:lnTo>
                  <a:pt x="1295400" y="624840"/>
                </a:lnTo>
                <a:lnTo>
                  <a:pt x="1234440" y="660400"/>
                </a:lnTo>
                <a:lnTo>
                  <a:pt x="1178560" y="695960"/>
                </a:lnTo>
                <a:lnTo>
                  <a:pt x="1107440" y="736600"/>
                </a:lnTo>
                <a:lnTo>
                  <a:pt x="1051560" y="782320"/>
                </a:lnTo>
                <a:lnTo>
                  <a:pt x="980440" y="838200"/>
                </a:lnTo>
                <a:lnTo>
                  <a:pt x="944880" y="873760"/>
                </a:lnTo>
                <a:lnTo>
                  <a:pt x="878840" y="934720"/>
                </a:lnTo>
                <a:lnTo>
                  <a:pt x="817880" y="995680"/>
                </a:lnTo>
                <a:lnTo>
                  <a:pt x="782320" y="1041400"/>
                </a:lnTo>
                <a:lnTo>
                  <a:pt x="731520" y="1112520"/>
                </a:lnTo>
                <a:lnTo>
                  <a:pt x="675640" y="1188720"/>
                </a:lnTo>
                <a:lnTo>
                  <a:pt x="645160" y="1244600"/>
                </a:lnTo>
                <a:lnTo>
                  <a:pt x="604520" y="1315720"/>
                </a:lnTo>
                <a:lnTo>
                  <a:pt x="563880" y="1397000"/>
                </a:lnTo>
                <a:lnTo>
                  <a:pt x="533400" y="1478280"/>
                </a:lnTo>
                <a:lnTo>
                  <a:pt x="518160" y="1559560"/>
                </a:lnTo>
                <a:lnTo>
                  <a:pt x="497840" y="1635760"/>
                </a:lnTo>
                <a:lnTo>
                  <a:pt x="487680" y="1666240"/>
                </a:lnTo>
                <a:lnTo>
                  <a:pt x="0" y="1534160"/>
                </a:lnTo>
                <a:close/>
              </a:path>
            </a:pathLst>
          </a:custGeom>
          <a:solidFill>
            <a:srgbClr val="099636">
              <a:alpha val="8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9FF8ED-5179-45DD-9348-FFEA8C9E3307}"/>
              </a:ext>
            </a:extLst>
          </p:cNvPr>
          <p:cNvSpPr txBox="1"/>
          <p:nvPr/>
        </p:nvSpPr>
        <p:spPr>
          <a:xfrm rot="1698199">
            <a:off x="6563021" y="1917668"/>
            <a:ext cx="151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Físico</a:t>
            </a: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8A6A3A0-D2DF-4219-85F1-9C784B070564}"/>
              </a:ext>
            </a:extLst>
          </p:cNvPr>
          <p:cNvSpPr>
            <a:spLocks noChangeAspect="1"/>
          </p:cNvSpPr>
          <p:nvPr/>
        </p:nvSpPr>
        <p:spPr>
          <a:xfrm rot="13043923">
            <a:off x="4904615" y="4438945"/>
            <a:ext cx="2378415" cy="1980000"/>
          </a:xfrm>
          <a:custGeom>
            <a:avLst/>
            <a:gdLst>
              <a:gd name="connsiteX0" fmla="*/ 0 w 2001520"/>
              <a:gd name="connsiteY0" fmla="*/ 1534160 h 1666240"/>
              <a:gd name="connsiteX1" fmla="*/ 35560 w 2001520"/>
              <a:gd name="connsiteY1" fmla="*/ 1412240 h 1666240"/>
              <a:gd name="connsiteX2" fmla="*/ 66040 w 2001520"/>
              <a:gd name="connsiteY2" fmla="*/ 1346200 h 1666240"/>
              <a:gd name="connsiteX3" fmla="*/ 116840 w 2001520"/>
              <a:gd name="connsiteY3" fmla="*/ 1224280 h 1666240"/>
              <a:gd name="connsiteX4" fmla="*/ 152400 w 2001520"/>
              <a:gd name="connsiteY4" fmla="*/ 1143000 h 1666240"/>
              <a:gd name="connsiteX5" fmla="*/ 172720 w 2001520"/>
              <a:gd name="connsiteY5" fmla="*/ 1092200 h 1666240"/>
              <a:gd name="connsiteX6" fmla="*/ 198120 w 2001520"/>
              <a:gd name="connsiteY6" fmla="*/ 1046480 h 1666240"/>
              <a:gd name="connsiteX7" fmla="*/ 233680 w 2001520"/>
              <a:gd name="connsiteY7" fmla="*/ 970280 h 1666240"/>
              <a:gd name="connsiteX8" fmla="*/ 274320 w 2001520"/>
              <a:gd name="connsiteY8" fmla="*/ 914400 h 1666240"/>
              <a:gd name="connsiteX9" fmla="*/ 335280 w 2001520"/>
              <a:gd name="connsiteY9" fmla="*/ 817880 h 1666240"/>
              <a:gd name="connsiteX10" fmla="*/ 391160 w 2001520"/>
              <a:gd name="connsiteY10" fmla="*/ 746760 h 1666240"/>
              <a:gd name="connsiteX11" fmla="*/ 447040 w 2001520"/>
              <a:gd name="connsiteY11" fmla="*/ 670560 h 1666240"/>
              <a:gd name="connsiteX12" fmla="*/ 497840 w 2001520"/>
              <a:gd name="connsiteY12" fmla="*/ 619760 h 1666240"/>
              <a:gd name="connsiteX13" fmla="*/ 553720 w 2001520"/>
              <a:gd name="connsiteY13" fmla="*/ 558800 h 1666240"/>
              <a:gd name="connsiteX14" fmla="*/ 614680 w 2001520"/>
              <a:gd name="connsiteY14" fmla="*/ 497840 h 1666240"/>
              <a:gd name="connsiteX15" fmla="*/ 665480 w 2001520"/>
              <a:gd name="connsiteY15" fmla="*/ 457200 h 1666240"/>
              <a:gd name="connsiteX16" fmla="*/ 731520 w 2001520"/>
              <a:gd name="connsiteY16" fmla="*/ 401320 h 1666240"/>
              <a:gd name="connsiteX17" fmla="*/ 797560 w 2001520"/>
              <a:gd name="connsiteY17" fmla="*/ 355600 h 1666240"/>
              <a:gd name="connsiteX18" fmla="*/ 868680 w 2001520"/>
              <a:gd name="connsiteY18" fmla="*/ 314960 h 1666240"/>
              <a:gd name="connsiteX19" fmla="*/ 970280 w 2001520"/>
              <a:gd name="connsiteY19" fmla="*/ 259080 h 1666240"/>
              <a:gd name="connsiteX20" fmla="*/ 1051560 w 2001520"/>
              <a:gd name="connsiteY20" fmla="*/ 208280 h 1666240"/>
              <a:gd name="connsiteX21" fmla="*/ 1143000 w 2001520"/>
              <a:gd name="connsiteY21" fmla="*/ 167640 h 1666240"/>
              <a:gd name="connsiteX22" fmla="*/ 1254760 w 2001520"/>
              <a:gd name="connsiteY22" fmla="*/ 121920 h 1666240"/>
              <a:gd name="connsiteX23" fmla="*/ 1341120 w 2001520"/>
              <a:gd name="connsiteY23" fmla="*/ 91440 h 1666240"/>
              <a:gd name="connsiteX24" fmla="*/ 1447800 w 2001520"/>
              <a:gd name="connsiteY24" fmla="*/ 55880 h 1666240"/>
              <a:gd name="connsiteX25" fmla="*/ 1554480 w 2001520"/>
              <a:gd name="connsiteY25" fmla="*/ 30480 h 1666240"/>
              <a:gd name="connsiteX26" fmla="*/ 1610360 w 2001520"/>
              <a:gd name="connsiteY26" fmla="*/ 20320 h 1666240"/>
              <a:gd name="connsiteX27" fmla="*/ 1686560 w 2001520"/>
              <a:gd name="connsiteY27" fmla="*/ 5080 h 1666240"/>
              <a:gd name="connsiteX28" fmla="*/ 1803400 w 2001520"/>
              <a:gd name="connsiteY28" fmla="*/ 0 h 1666240"/>
              <a:gd name="connsiteX29" fmla="*/ 1935480 w 2001520"/>
              <a:gd name="connsiteY29" fmla="*/ 0 h 1666240"/>
              <a:gd name="connsiteX30" fmla="*/ 1991360 w 2001520"/>
              <a:gd name="connsiteY30" fmla="*/ 0 h 1666240"/>
              <a:gd name="connsiteX31" fmla="*/ 2001520 w 2001520"/>
              <a:gd name="connsiteY31" fmla="*/ 472440 h 1666240"/>
              <a:gd name="connsiteX32" fmla="*/ 1884680 w 2001520"/>
              <a:gd name="connsiteY32" fmla="*/ 477520 h 1666240"/>
              <a:gd name="connsiteX33" fmla="*/ 1783080 w 2001520"/>
              <a:gd name="connsiteY33" fmla="*/ 487680 h 1666240"/>
              <a:gd name="connsiteX34" fmla="*/ 1757680 w 2001520"/>
              <a:gd name="connsiteY34" fmla="*/ 492760 h 1666240"/>
              <a:gd name="connsiteX35" fmla="*/ 1676400 w 2001520"/>
              <a:gd name="connsiteY35" fmla="*/ 508000 h 1666240"/>
              <a:gd name="connsiteX36" fmla="*/ 1549400 w 2001520"/>
              <a:gd name="connsiteY36" fmla="*/ 538480 h 1666240"/>
              <a:gd name="connsiteX37" fmla="*/ 1508760 w 2001520"/>
              <a:gd name="connsiteY37" fmla="*/ 558800 h 1666240"/>
              <a:gd name="connsiteX38" fmla="*/ 1391920 w 2001520"/>
              <a:gd name="connsiteY38" fmla="*/ 589280 h 1666240"/>
              <a:gd name="connsiteX39" fmla="*/ 1295400 w 2001520"/>
              <a:gd name="connsiteY39" fmla="*/ 624840 h 1666240"/>
              <a:gd name="connsiteX40" fmla="*/ 1234440 w 2001520"/>
              <a:gd name="connsiteY40" fmla="*/ 660400 h 1666240"/>
              <a:gd name="connsiteX41" fmla="*/ 1178560 w 2001520"/>
              <a:gd name="connsiteY41" fmla="*/ 695960 h 1666240"/>
              <a:gd name="connsiteX42" fmla="*/ 1107440 w 2001520"/>
              <a:gd name="connsiteY42" fmla="*/ 736600 h 1666240"/>
              <a:gd name="connsiteX43" fmla="*/ 1051560 w 2001520"/>
              <a:gd name="connsiteY43" fmla="*/ 782320 h 1666240"/>
              <a:gd name="connsiteX44" fmla="*/ 980440 w 2001520"/>
              <a:gd name="connsiteY44" fmla="*/ 838200 h 1666240"/>
              <a:gd name="connsiteX45" fmla="*/ 944880 w 2001520"/>
              <a:gd name="connsiteY45" fmla="*/ 873760 h 1666240"/>
              <a:gd name="connsiteX46" fmla="*/ 878840 w 2001520"/>
              <a:gd name="connsiteY46" fmla="*/ 934720 h 1666240"/>
              <a:gd name="connsiteX47" fmla="*/ 817880 w 2001520"/>
              <a:gd name="connsiteY47" fmla="*/ 995680 h 1666240"/>
              <a:gd name="connsiteX48" fmla="*/ 782320 w 2001520"/>
              <a:gd name="connsiteY48" fmla="*/ 1041400 h 1666240"/>
              <a:gd name="connsiteX49" fmla="*/ 731520 w 2001520"/>
              <a:gd name="connsiteY49" fmla="*/ 1112520 h 1666240"/>
              <a:gd name="connsiteX50" fmla="*/ 675640 w 2001520"/>
              <a:gd name="connsiteY50" fmla="*/ 1188720 h 1666240"/>
              <a:gd name="connsiteX51" fmla="*/ 645160 w 2001520"/>
              <a:gd name="connsiteY51" fmla="*/ 1244600 h 1666240"/>
              <a:gd name="connsiteX52" fmla="*/ 604520 w 2001520"/>
              <a:gd name="connsiteY52" fmla="*/ 1315720 h 1666240"/>
              <a:gd name="connsiteX53" fmla="*/ 563880 w 2001520"/>
              <a:gd name="connsiteY53" fmla="*/ 1397000 h 1666240"/>
              <a:gd name="connsiteX54" fmla="*/ 533400 w 2001520"/>
              <a:gd name="connsiteY54" fmla="*/ 1478280 h 1666240"/>
              <a:gd name="connsiteX55" fmla="*/ 518160 w 2001520"/>
              <a:gd name="connsiteY55" fmla="*/ 1559560 h 1666240"/>
              <a:gd name="connsiteX56" fmla="*/ 497840 w 2001520"/>
              <a:gd name="connsiteY56" fmla="*/ 1635760 h 1666240"/>
              <a:gd name="connsiteX57" fmla="*/ 487680 w 2001520"/>
              <a:gd name="connsiteY57" fmla="*/ 1666240 h 1666240"/>
              <a:gd name="connsiteX58" fmla="*/ 0 w 2001520"/>
              <a:gd name="connsiteY58" fmla="*/ 1534160 h 166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01520" h="1666240">
                <a:moveTo>
                  <a:pt x="0" y="1534160"/>
                </a:moveTo>
                <a:lnTo>
                  <a:pt x="35560" y="1412240"/>
                </a:lnTo>
                <a:lnTo>
                  <a:pt x="66040" y="1346200"/>
                </a:lnTo>
                <a:lnTo>
                  <a:pt x="116840" y="1224280"/>
                </a:lnTo>
                <a:lnTo>
                  <a:pt x="152400" y="1143000"/>
                </a:lnTo>
                <a:lnTo>
                  <a:pt x="172720" y="1092200"/>
                </a:lnTo>
                <a:lnTo>
                  <a:pt x="198120" y="1046480"/>
                </a:lnTo>
                <a:lnTo>
                  <a:pt x="233680" y="970280"/>
                </a:lnTo>
                <a:lnTo>
                  <a:pt x="274320" y="914400"/>
                </a:lnTo>
                <a:lnTo>
                  <a:pt x="335280" y="817880"/>
                </a:lnTo>
                <a:lnTo>
                  <a:pt x="391160" y="746760"/>
                </a:lnTo>
                <a:lnTo>
                  <a:pt x="447040" y="670560"/>
                </a:lnTo>
                <a:lnTo>
                  <a:pt x="497840" y="619760"/>
                </a:lnTo>
                <a:lnTo>
                  <a:pt x="553720" y="558800"/>
                </a:lnTo>
                <a:lnTo>
                  <a:pt x="614680" y="497840"/>
                </a:lnTo>
                <a:lnTo>
                  <a:pt x="665480" y="457200"/>
                </a:lnTo>
                <a:lnTo>
                  <a:pt x="731520" y="401320"/>
                </a:lnTo>
                <a:lnTo>
                  <a:pt x="797560" y="355600"/>
                </a:lnTo>
                <a:lnTo>
                  <a:pt x="868680" y="314960"/>
                </a:lnTo>
                <a:lnTo>
                  <a:pt x="970280" y="259080"/>
                </a:lnTo>
                <a:lnTo>
                  <a:pt x="1051560" y="208280"/>
                </a:lnTo>
                <a:lnTo>
                  <a:pt x="1143000" y="167640"/>
                </a:lnTo>
                <a:lnTo>
                  <a:pt x="1254760" y="121920"/>
                </a:lnTo>
                <a:lnTo>
                  <a:pt x="1341120" y="91440"/>
                </a:lnTo>
                <a:lnTo>
                  <a:pt x="1447800" y="55880"/>
                </a:lnTo>
                <a:lnTo>
                  <a:pt x="1554480" y="30480"/>
                </a:lnTo>
                <a:lnTo>
                  <a:pt x="1610360" y="20320"/>
                </a:lnTo>
                <a:lnTo>
                  <a:pt x="1686560" y="5080"/>
                </a:lnTo>
                <a:lnTo>
                  <a:pt x="1803400" y="0"/>
                </a:lnTo>
                <a:lnTo>
                  <a:pt x="1935480" y="0"/>
                </a:lnTo>
                <a:lnTo>
                  <a:pt x="1991360" y="0"/>
                </a:lnTo>
                <a:lnTo>
                  <a:pt x="2001520" y="472440"/>
                </a:lnTo>
                <a:lnTo>
                  <a:pt x="1884680" y="477520"/>
                </a:lnTo>
                <a:lnTo>
                  <a:pt x="1783080" y="487680"/>
                </a:lnTo>
                <a:lnTo>
                  <a:pt x="1757680" y="492760"/>
                </a:lnTo>
                <a:lnTo>
                  <a:pt x="1676400" y="508000"/>
                </a:lnTo>
                <a:lnTo>
                  <a:pt x="1549400" y="538480"/>
                </a:lnTo>
                <a:lnTo>
                  <a:pt x="1508760" y="558800"/>
                </a:lnTo>
                <a:lnTo>
                  <a:pt x="1391920" y="589280"/>
                </a:lnTo>
                <a:lnTo>
                  <a:pt x="1295400" y="624840"/>
                </a:lnTo>
                <a:lnTo>
                  <a:pt x="1234440" y="660400"/>
                </a:lnTo>
                <a:lnTo>
                  <a:pt x="1178560" y="695960"/>
                </a:lnTo>
                <a:lnTo>
                  <a:pt x="1107440" y="736600"/>
                </a:lnTo>
                <a:lnTo>
                  <a:pt x="1051560" y="782320"/>
                </a:lnTo>
                <a:lnTo>
                  <a:pt x="980440" y="838200"/>
                </a:lnTo>
                <a:lnTo>
                  <a:pt x="944880" y="873760"/>
                </a:lnTo>
                <a:lnTo>
                  <a:pt x="878840" y="934720"/>
                </a:lnTo>
                <a:lnTo>
                  <a:pt x="817880" y="995680"/>
                </a:lnTo>
                <a:lnTo>
                  <a:pt x="782320" y="1041400"/>
                </a:lnTo>
                <a:lnTo>
                  <a:pt x="731520" y="1112520"/>
                </a:lnTo>
                <a:lnTo>
                  <a:pt x="675640" y="1188720"/>
                </a:lnTo>
                <a:lnTo>
                  <a:pt x="645160" y="1244600"/>
                </a:lnTo>
                <a:lnTo>
                  <a:pt x="604520" y="1315720"/>
                </a:lnTo>
                <a:lnTo>
                  <a:pt x="563880" y="1397000"/>
                </a:lnTo>
                <a:lnTo>
                  <a:pt x="533400" y="1478280"/>
                </a:lnTo>
                <a:lnTo>
                  <a:pt x="518160" y="1559560"/>
                </a:lnTo>
                <a:lnTo>
                  <a:pt x="497840" y="1635760"/>
                </a:lnTo>
                <a:lnTo>
                  <a:pt x="487680" y="1666240"/>
                </a:lnTo>
                <a:lnTo>
                  <a:pt x="0" y="1534160"/>
                </a:lnTo>
                <a:close/>
              </a:path>
            </a:pathLst>
          </a:custGeom>
          <a:solidFill>
            <a:srgbClr val="F60609">
              <a:alpha val="8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4019622E-28B7-4D37-A036-70952402AFCD}"/>
              </a:ext>
            </a:extLst>
          </p:cNvPr>
          <p:cNvSpPr>
            <a:spLocks noChangeAspect="1"/>
          </p:cNvSpPr>
          <p:nvPr/>
        </p:nvSpPr>
        <p:spPr>
          <a:xfrm rot="17188759">
            <a:off x="3225437" y="3382236"/>
            <a:ext cx="2378415" cy="1980000"/>
          </a:xfrm>
          <a:custGeom>
            <a:avLst/>
            <a:gdLst>
              <a:gd name="connsiteX0" fmla="*/ 0 w 2001520"/>
              <a:gd name="connsiteY0" fmla="*/ 1534160 h 1666240"/>
              <a:gd name="connsiteX1" fmla="*/ 35560 w 2001520"/>
              <a:gd name="connsiteY1" fmla="*/ 1412240 h 1666240"/>
              <a:gd name="connsiteX2" fmla="*/ 66040 w 2001520"/>
              <a:gd name="connsiteY2" fmla="*/ 1346200 h 1666240"/>
              <a:gd name="connsiteX3" fmla="*/ 116840 w 2001520"/>
              <a:gd name="connsiteY3" fmla="*/ 1224280 h 1666240"/>
              <a:gd name="connsiteX4" fmla="*/ 152400 w 2001520"/>
              <a:gd name="connsiteY4" fmla="*/ 1143000 h 1666240"/>
              <a:gd name="connsiteX5" fmla="*/ 172720 w 2001520"/>
              <a:gd name="connsiteY5" fmla="*/ 1092200 h 1666240"/>
              <a:gd name="connsiteX6" fmla="*/ 198120 w 2001520"/>
              <a:gd name="connsiteY6" fmla="*/ 1046480 h 1666240"/>
              <a:gd name="connsiteX7" fmla="*/ 233680 w 2001520"/>
              <a:gd name="connsiteY7" fmla="*/ 970280 h 1666240"/>
              <a:gd name="connsiteX8" fmla="*/ 274320 w 2001520"/>
              <a:gd name="connsiteY8" fmla="*/ 914400 h 1666240"/>
              <a:gd name="connsiteX9" fmla="*/ 335280 w 2001520"/>
              <a:gd name="connsiteY9" fmla="*/ 817880 h 1666240"/>
              <a:gd name="connsiteX10" fmla="*/ 391160 w 2001520"/>
              <a:gd name="connsiteY10" fmla="*/ 746760 h 1666240"/>
              <a:gd name="connsiteX11" fmla="*/ 447040 w 2001520"/>
              <a:gd name="connsiteY11" fmla="*/ 670560 h 1666240"/>
              <a:gd name="connsiteX12" fmla="*/ 497840 w 2001520"/>
              <a:gd name="connsiteY12" fmla="*/ 619760 h 1666240"/>
              <a:gd name="connsiteX13" fmla="*/ 553720 w 2001520"/>
              <a:gd name="connsiteY13" fmla="*/ 558800 h 1666240"/>
              <a:gd name="connsiteX14" fmla="*/ 614680 w 2001520"/>
              <a:gd name="connsiteY14" fmla="*/ 497840 h 1666240"/>
              <a:gd name="connsiteX15" fmla="*/ 665480 w 2001520"/>
              <a:gd name="connsiteY15" fmla="*/ 457200 h 1666240"/>
              <a:gd name="connsiteX16" fmla="*/ 731520 w 2001520"/>
              <a:gd name="connsiteY16" fmla="*/ 401320 h 1666240"/>
              <a:gd name="connsiteX17" fmla="*/ 797560 w 2001520"/>
              <a:gd name="connsiteY17" fmla="*/ 355600 h 1666240"/>
              <a:gd name="connsiteX18" fmla="*/ 868680 w 2001520"/>
              <a:gd name="connsiteY18" fmla="*/ 314960 h 1666240"/>
              <a:gd name="connsiteX19" fmla="*/ 970280 w 2001520"/>
              <a:gd name="connsiteY19" fmla="*/ 259080 h 1666240"/>
              <a:gd name="connsiteX20" fmla="*/ 1051560 w 2001520"/>
              <a:gd name="connsiteY20" fmla="*/ 208280 h 1666240"/>
              <a:gd name="connsiteX21" fmla="*/ 1143000 w 2001520"/>
              <a:gd name="connsiteY21" fmla="*/ 167640 h 1666240"/>
              <a:gd name="connsiteX22" fmla="*/ 1254760 w 2001520"/>
              <a:gd name="connsiteY22" fmla="*/ 121920 h 1666240"/>
              <a:gd name="connsiteX23" fmla="*/ 1341120 w 2001520"/>
              <a:gd name="connsiteY23" fmla="*/ 91440 h 1666240"/>
              <a:gd name="connsiteX24" fmla="*/ 1447800 w 2001520"/>
              <a:gd name="connsiteY24" fmla="*/ 55880 h 1666240"/>
              <a:gd name="connsiteX25" fmla="*/ 1554480 w 2001520"/>
              <a:gd name="connsiteY25" fmla="*/ 30480 h 1666240"/>
              <a:gd name="connsiteX26" fmla="*/ 1610360 w 2001520"/>
              <a:gd name="connsiteY26" fmla="*/ 20320 h 1666240"/>
              <a:gd name="connsiteX27" fmla="*/ 1686560 w 2001520"/>
              <a:gd name="connsiteY27" fmla="*/ 5080 h 1666240"/>
              <a:gd name="connsiteX28" fmla="*/ 1803400 w 2001520"/>
              <a:gd name="connsiteY28" fmla="*/ 0 h 1666240"/>
              <a:gd name="connsiteX29" fmla="*/ 1935480 w 2001520"/>
              <a:gd name="connsiteY29" fmla="*/ 0 h 1666240"/>
              <a:gd name="connsiteX30" fmla="*/ 1991360 w 2001520"/>
              <a:gd name="connsiteY30" fmla="*/ 0 h 1666240"/>
              <a:gd name="connsiteX31" fmla="*/ 2001520 w 2001520"/>
              <a:gd name="connsiteY31" fmla="*/ 472440 h 1666240"/>
              <a:gd name="connsiteX32" fmla="*/ 1884680 w 2001520"/>
              <a:gd name="connsiteY32" fmla="*/ 477520 h 1666240"/>
              <a:gd name="connsiteX33" fmla="*/ 1783080 w 2001520"/>
              <a:gd name="connsiteY33" fmla="*/ 487680 h 1666240"/>
              <a:gd name="connsiteX34" fmla="*/ 1757680 w 2001520"/>
              <a:gd name="connsiteY34" fmla="*/ 492760 h 1666240"/>
              <a:gd name="connsiteX35" fmla="*/ 1676400 w 2001520"/>
              <a:gd name="connsiteY35" fmla="*/ 508000 h 1666240"/>
              <a:gd name="connsiteX36" fmla="*/ 1549400 w 2001520"/>
              <a:gd name="connsiteY36" fmla="*/ 538480 h 1666240"/>
              <a:gd name="connsiteX37" fmla="*/ 1508760 w 2001520"/>
              <a:gd name="connsiteY37" fmla="*/ 558800 h 1666240"/>
              <a:gd name="connsiteX38" fmla="*/ 1391920 w 2001520"/>
              <a:gd name="connsiteY38" fmla="*/ 589280 h 1666240"/>
              <a:gd name="connsiteX39" fmla="*/ 1295400 w 2001520"/>
              <a:gd name="connsiteY39" fmla="*/ 624840 h 1666240"/>
              <a:gd name="connsiteX40" fmla="*/ 1234440 w 2001520"/>
              <a:gd name="connsiteY40" fmla="*/ 660400 h 1666240"/>
              <a:gd name="connsiteX41" fmla="*/ 1178560 w 2001520"/>
              <a:gd name="connsiteY41" fmla="*/ 695960 h 1666240"/>
              <a:gd name="connsiteX42" fmla="*/ 1107440 w 2001520"/>
              <a:gd name="connsiteY42" fmla="*/ 736600 h 1666240"/>
              <a:gd name="connsiteX43" fmla="*/ 1051560 w 2001520"/>
              <a:gd name="connsiteY43" fmla="*/ 782320 h 1666240"/>
              <a:gd name="connsiteX44" fmla="*/ 980440 w 2001520"/>
              <a:gd name="connsiteY44" fmla="*/ 838200 h 1666240"/>
              <a:gd name="connsiteX45" fmla="*/ 944880 w 2001520"/>
              <a:gd name="connsiteY45" fmla="*/ 873760 h 1666240"/>
              <a:gd name="connsiteX46" fmla="*/ 878840 w 2001520"/>
              <a:gd name="connsiteY46" fmla="*/ 934720 h 1666240"/>
              <a:gd name="connsiteX47" fmla="*/ 817880 w 2001520"/>
              <a:gd name="connsiteY47" fmla="*/ 995680 h 1666240"/>
              <a:gd name="connsiteX48" fmla="*/ 782320 w 2001520"/>
              <a:gd name="connsiteY48" fmla="*/ 1041400 h 1666240"/>
              <a:gd name="connsiteX49" fmla="*/ 731520 w 2001520"/>
              <a:gd name="connsiteY49" fmla="*/ 1112520 h 1666240"/>
              <a:gd name="connsiteX50" fmla="*/ 675640 w 2001520"/>
              <a:gd name="connsiteY50" fmla="*/ 1188720 h 1666240"/>
              <a:gd name="connsiteX51" fmla="*/ 645160 w 2001520"/>
              <a:gd name="connsiteY51" fmla="*/ 1244600 h 1666240"/>
              <a:gd name="connsiteX52" fmla="*/ 604520 w 2001520"/>
              <a:gd name="connsiteY52" fmla="*/ 1315720 h 1666240"/>
              <a:gd name="connsiteX53" fmla="*/ 563880 w 2001520"/>
              <a:gd name="connsiteY53" fmla="*/ 1397000 h 1666240"/>
              <a:gd name="connsiteX54" fmla="*/ 533400 w 2001520"/>
              <a:gd name="connsiteY54" fmla="*/ 1478280 h 1666240"/>
              <a:gd name="connsiteX55" fmla="*/ 518160 w 2001520"/>
              <a:gd name="connsiteY55" fmla="*/ 1559560 h 1666240"/>
              <a:gd name="connsiteX56" fmla="*/ 497840 w 2001520"/>
              <a:gd name="connsiteY56" fmla="*/ 1635760 h 1666240"/>
              <a:gd name="connsiteX57" fmla="*/ 487680 w 2001520"/>
              <a:gd name="connsiteY57" fmla="*/ 1666240 h 1666240"/>
              <a:gd name="connsiteX58" fmla="*/ 0 w 2001520"/>
              <a:gd name="connsiteY58" fmla="*/ 1534160 h 166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01520" h="1666240">
                <a:moveTo>
                  <a:pt x="0" y="1534160"/>
                </a:moveTo>
                <a:lnTo>
                  <a:pt x="35560" y="1412240"/>
                </a:lnTo>
                <a:lnTo>
                  <a:pt x="66040" y="1346200"/>
                </a:lnTo>
                <a:lnTo>
                  <a:pt x="116840" y="1224280"/>
                </a:lnTo>
                <a:lnTo>
                  <a:pt x="152400" y="1143000"/>
                </a:lnTo>
                <a:lnTo>
                  <a:pt x="172720" y="1092200"/>
                </a:lnTo>
                <a:lnTo>
                  <a:pt x="198120" y="1046480"/>
                </a:lnTo>
                <a:lnTo>
                  <a:pt x="233680" y="970280"/>
                </a:lnTo>
                <a:lnTo>
                  <a:pt x="274320" y="914400"/>
                </a:lnTo>
                <a:lnTo>
                  <a:pt x="335280" y="817880"/>
                </a:lnTo>
                <a:lnTo>
                  <a:pt x="391160" y="746760"/>
                </a:lnTo>
                <a:lnTo>
                  <a:pt x="447040" y="670560"/>
                </a:lnTo>
                <a:lnTo>
                  <a:pt x="497840" y="619760"/>
                </a:lnTo>
                <a:lnTo>
                  <a:pt x="553720" y="558800"/>
                </a:lnTo>
                <a:lnTo>
                  <a:pt x="614680" y="497840"/>
                </a:lnTo>
                <a:lnTo>
                  <a:pt x="665480" y="457200"/>
                </a:lnTo>
                <a:lnTo>
                  <a:pt x="731520" y="401320"/>
                </a:lnTo>
                <a:lnTo>
                  <a:pt x="797560" y="355600"/>
                </a:lnTo>
                <a:lnTo>
                  <a:pt x="868680" y="314960"/>
                </a:lnTo>
                <a:lnTo>
                  <a:pt x="970280" y="259080"/>
                </a:lnTo>
                <a:lnTo>
                  <a:pt x="1051560" y="208280"/>
                </a:lnTo>
                <a:lnTo>
                  <a:pt x="1143000" y="167640"/>
                </a:lnTo>
                <a:lnTo>
                  <a:pt x="1254760" y="121920"/>
                </a:lnTo>
                <a:lnTo>
                  <a:pt x="1341120" y="91440"/>
                </a:lnTo>
                <a:lnTo>
                  <a:pt x="1447800" y="55880"/>
                </a:lnTo>
                <a:lnTo>
                  <a:pt x="1554480" y="30480"/>
                </a:lnTo>
                <a:lnTo>
                  <a:pt x="1610360" y="20320"/>
                </a:lnTo>
                <a:lnTo>
                  <a:pt x="1686560" y="5080"/>
                </a:lnTo>
                <a:lnTo>
                  <a:pt x="1803400" y="0"/>
                </a:lnTo>
                <a:lnTo>
                  <a:pt x="1935480" y="0"/>
                </a:lnTo>
                <a:lnTo>
                  <a:pt x="1991360" y="0"/>
                </a:lnTo>
                <a:lnTo>
                  <a:pt x="2001520" y="472440"/>
                </a:lnTo>
                <a:lnTo>
                  <a:pt x="1884680" y="477520"/>
                </a:lnTo>
                <a:lnTo>
                  <a:pt x="1783080" y="487680"/>
                </a:lnTo>
                <a:lnTo>
                  <a:pt x="1757680" y="492760"/>
                </a:lnTo>
                <a:lnTo>
                  <a:pt x="1676400" y="508000"/>
                </a:lnTo>
                <a:lnTo>
                  <a:pt x="1549400" y="538480"/>
                </a:lnTo>
                <a:lnTo>
                  <a:pt x="1508760" y="558800"/>
                </a:lnTo>
                <a:lnTo>
                  <a:pt x="1391920" y="589280"/>
                </a:lnTo>
                <a:lnTo>
                  <a:pt x="1295400" y="624840"/>
                </a:lnTo>
                <a:lnTo>
                  <a:pt x="1234440" y="660400"/>
                </a:lnTo>
                <a:lnTo>
                  <a:pt x="1178560" y="695960"/>
                </a:lnTo>
                <a:lnTo>
                  <a:pt x="1107440" y="736600"/>
                </a:lnTo>
                <a:lnTo>
                  <a:pt x="1051560" y="782320"/>
                </a:lnTo>
                <a:lnTo>
                  <a:pt x="980440" y="838200"/>
                </a:lnTo>
                <a:lnTo>
                  <a:pt x="944880" y="873760"/>
                </a:lnTo>
                <a:lnTo>
                  <a:pt x="878840" y="934720"/>
                </a:lnTo>
                <a:lnTo>
                  <a:pt x="817880" y="995680"/>
                </a:lnTo>
                <a:lnTo>
                  <a:pt x="782320" y="1041400"/>
                </a:lnTo>
                <a:lnTo>
                  <a:pt x="731520" y="1112520"/>
                </a:lnTo>
                <a:lnTo>
                  <a:pt x="675640" y="1188720"/>
                </a:lnTo>
                <a:lnTo>
                  <a:pt x="645160" y="1244600"/>
                </a:lnTo>
                <a:lnTo>
                  <a:pt x="604520" y="1315720"/>
                </a:lnTo>
                <a:lnTo>
                  <a:pt x="563880" y="1397000"/>
                </a:lnTo>
                <a:lnTo>
                  <a:pt x="533400" y="1478280"/>
                </a:lnTo>
                <a:lnTo>
                  <a:pt x="518160" y="1559560"/>
                </a:lnTo>
                <a:lnTo>
                  <a:pt x="497840" y="1635760"/>
                </a:lnTo>
                <a:lnTo>
                  <a:pt x="487680" y="1666240"/>
                </a:lnTo>
                <a:lnTo>
                  <a:pt x="0" y="1534160"/>
                </a:lnTo>
                <a:close/>
              </a:path>
            </a:pathLst>
          </a:custGeom>
          <a:solidFill>
            <a:srgbClr val="008ABA">
              <a:alpha val="8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2FAB1E3D-EAB0-45B3-A625-C9740300CEFD}"/>
              </a:ext>
            </a:extLst>
          </p:cNvPr>
          <p:cNvSpPr>
            <a:spLocks noChangeAspect="1"/>
          </p:cNvSpPr>
          <p:nvPr/>
        </p:nvSpPr>
        <p:spPr>
          <a:xfrm rot="8799693">
            <a:off x="6558283" y="3129112"/>
            <a:ext cx="2378415" cy="1980000"/>
          </a:xfrm>
          <a:custGeom>
            <a:avLst/>
            <a:gdLst>
              <a:gd name="connsiteX0" fmla="*/ 0 w 2001520"/>
              <a:gd name="connsiteY0" fmla="*/ 1534160 h 1666240"/>
              <a:gd name="connsiteX1" fmla="*/ 35560 w 2001520"/>
              <a:gd name="connsiteY1" fmla="*/ 1412240 h 1666240"/>
              <a:gd name="connsiteX2" fmla="*/ 66040 w 2001520"/>
              <a:gd name="connsiteY2" fmla="*/ 1346200 h 1666240"/>
              <a:gd name="connsiteX3" fmla="*/ 116840 w 2001520"/>
              <a:gd name="connsiteY3" fmla="*/ 1224280 h 1666240"/>
              <a:gd name="connsiteX4" fmla="*/ 152400 w 2001520"/>
              <a:gd name="connsiteY4" fmla="*/ 1143000 h 1666240"/>
              <a:gd name="connsiteX5" fmla="*/ 172720 w 2001520"/>
              <a:gd name="connsiteY5" fmla="*/ 1092200 h 1666240"/>
              <a:gd name="connsiteX6" fmla="*/ 198120 w 2001520"/>
              <a:gd name="connsiteY6" fmla="*/ 1046480 h 1666240"/>
              <a:gd name="connsiteX7" fmla="*/ 233680 w 2001520"/>
              <a:gd name="connsiteY7" fmla="*/ 970280 h 1666240"/>
              <a:gd name="connsiteX8" fmla="*/ 274320 w 2001520"/>
              <a:gd name="connsiteY8" fmla="*/ 914400 h 1666240"/>
              <a:gd name="connsiteX9" fmla="*/ 335280 w 2001520"/>
              <a:gd name="connsiteY9" fmla="*/ 817880 h 1666240"/>
              <a:gd name="connsiteX10" fmla="*/ 391160 w 2001520"/>
              <a:gd name="connsiteY10" fmla="*/ 746760 h 1666240"/>
              <a:gd name="connsiteX11" fmla="*/ 447040 w 2001520"/>
              <a:gd name="connsiteY11" fmla="*/ 670560 h 1666240"/>
              <a:gd name="connsiteX12" fmla="*/ 497840 w 2001520"/>
              <a:gd name="connsiteY12" fmla="*/ 619760 h 1666240"/>
              <a:gd name="connsiteX13" fmla="*/ 553720 w 2001520"/>
              <a:gd name="connsiteY13" fmla="*/ 558800 h 1666240"/>
              <a:gd name="connsiteX14" fmla="*/ 614680 w 2001520"/>
              <a:gd name="connsiteY14" fmla="*/ 497840 h 1666240"/>
              <a:gd name="connsiteX15" fmla="*/ 665480 w 2001520"/>
              <a:gd name="connsiteY15" fmla="*/ 457200 h 1666240"/>
              <a:gd name="connsiteX16" fmla="*/ 731520 w 2001520"/>
              <a:gd name="connsiteY16" fmla="*/ 401320 h 1666240"/>
              <a:gd name="connsiteX17" fmla="*/ 797560 w 2001520"/>
              <a:gd name="connsiteY17" fmla="*/ 355600 h 1666240"/>
              <a:gd name="connsiteX18" fmla="*/ 868680 w 2001520"/>
              <a:gd name="connsiteY18" fmla="*/ 314960 h 1666240"/>
              <a:gd name="connsiteX19" fmla="*/ 970280 w 2001520"/>
              <a:gd name="connsiteY19" fmla="*/ 259080 h 1666240"/>
              <a:gd name="connsiteX20" fmla="*/ 1051560 w 2001520"/>
              <a:gd name="connsiteY20" fmla="*/ 208280 h 1666240"/>
              <a:gd name="connsiteX21" fmla="*/ 1143000 w 2001520"/>
              <a:gd name="connsiteY21" fmla="*/ 167640 h 1666240"/>
              <a:gd name="connsiteX22" fmla="*/ 1254760 w 2001520"/>
              <a:gd name="connsiteY22" fmla="*/ 121920 h 1666240"/>
              <a:gd name="connsiteX23" fmla="*/ 1341120 w 2001520"/>
              <a:gd name="connsiteY23" fmla="*/ 91440 h 1666240"/>
              <a:gd name="connsiteX24" fmla="*/ 1447800 w 2001520"/>
              <a:gd name="connsiteY24" fmla="*/ 55880 h 1666240"/>
              <a:gd name="connsiteX25" fmla="*/ 1554480 w 2001520"/>
              <a:gd name="connsiteY25" fmla="*/ 30480 h 1666240"/>
              <a:gd name="connsiteX26" fmla="*/ 1610360 w 2001520"/>
              <a:gd name="connsiteY26" fmla="*/ 20320 h 1666240"/>
              <a:gd name="connsiteX27" fmla="*/ 1686560 w 2001520"/>
              <a:gd name="connsiteY27" fmla="*/ 5080 h 1666240"/>
              <a:gd name="connsiteX28" fmla="*/ 1803400 w 2001520"/>
              <a:gd name="connsiteY28" fmla="*/ 0 h 1666240"/>
              <a:gd name="connsiteX29" fmla="*/ 1935480 w 2001520"/>
              <a:gd name="connsiteY29" fmla="*/ 0 h 1666240"/>
              <a:gd name="connsiteX30" fmla="*/ 1991360 w 2001520"/>
              <a:gd name="connsiteY30" fmla="*/ 0 h 1666240"/>
              <a:gd name="connsiteX31" fmla="*/ 2001520 w 2001520"/>
              <a:gd name="connsiteY31" fmla="*/ 472440 h 1666240"/>
              <a:gd name="connsiteX32" fmla="*/ 1884680 w 2001520"/>
              <a:gd name="connsiteY32" fmla="*/ 477520 h 1666240"/>
              <a:gd name="connsiteX33" fmla="*/ 1783080 w 2001520"/>
              <a:gd name="connsiteY33" fmla="*/ 487680 h 1666240"/>
              <a:gd name="connsiteX34" fmla="*/ 1757680 w 2001520"/>
              <a:gd name="connsiteY34" fmla="*/ 492760 h 1666240"/>
              <a:gd name="connsiteX35" fmla="*/ 1676400 w 2001520"/>
              <a:gd name="connsiteY35" fmla="*/ 508000 h 1666240"/>
              <a:gd name="connsiteX36" fmla="*/ 1549400 w 2001520"/>
              <a:gd name="connsiteY36" fmla="*/ 538480 h 1666240"/>
              <a:gd name="connsiteX37" fmla="*/ 1508760 w 2001520"/>
              <a:gd name="connsiteY37" fmla="*/ 558800 h 1666240"/>
              <a:gd name="connsiteX38" fmla="*/ 1391920 w 2001520"/>
              <a:gd name="connsiteY38" fmla="*/ 589280 h 1666240"/>
              <a:gd name="connsiteX39" fmla="*/ 1295400 w 2001520"/>
              <a:gd name="connsiteY39" fmla="*/ 624840 h 1666240"/>
              <a:gd name="connsiteX40" fmla="*/ 1234440 w 2001520"/>
              <a:gd name="connsiteY40" fmla="*/ 660400 h 1666240"/>
              <a:gd name="connsiteX41" fmla="*/ 1178560 w 2001520"/>
              <a:gd name="connsiteY41" fmla="*/ 695960 h 1666240"/>
              <a:gd name="connsiteX42" fmla="*/ 1107440 w 2001520"/>
              <a:gd name="connsiteY42" fmla="*/ 736600 h 1666240"/>
              <a:gd name="connsiteX43" fmla="*/ 1051560 w 2001520"/>
              <a:gd name="connsiteY43" fmla="*/ 782320 h 1666240"/>
              <a:gd name="connsiteX44" fmla="*/ 980440 w 2001520"/>
              <a:gd name="connsiteY44" fmla="*/ 838200 h 1666240"/>
              <a:gd name="connsiteX45" fmla="*/ 944880 w 2001520"/>
              <a:gd name="connsiteY45" fmla="*/ 873760 h 1666240"/>
              <a:gd name="connsiteX46" fmla="*/ 878840 w 2001520"/>
              <a:gd name="connsiteY46" fmla="*/ 934720 h 1666240"/>
              <a:gd name="connsiteX47" fmla="*/ 817880 w 2001520"/>
              <a:gd name="connsiteY47" fmla="*/ 995680 h 1666240"/>
              <a:gd name="connsiteX48" fmla="*/ 782320 w 2001520"/>
              <a:gd name="connsiteY48" fmla="*/ 1041400 h 1666240"/>
              <a:gd name="connsiteX49" fmla="*/ 731520 w 2001520"/>
              <a:gd name="connsiteY49" fmla="*/ 1112520 h 1666240"/>
              <a:gd name="connsiteX50" fmla="*/ 675640 w 2001520"/>
              <a:gd name="connsiteY50" fmla="*/ 1188720 h 1666240"/>
              <a:gd name="connsiteX51" fmla="*/ 645160 w 2001520"/>
              <a:gd name="connsiteY51" fmla="*/ 1244600 h 1666240"/>
              <a:gd name="connsiteX52" fmla="*/ 604520 w 2001520"/>
              <a:gd name="connsiteY52" fmla="*/ 1315720 h 1666240"/>
              <a:gd name="connsiteX53" fmla="*/ 563880 w 2001520"/>
              <a:gd name="connsiteY53" fmla="*/ 1397000 h 1666240"/>
              <a:gd name="connsiteX54" fmla="*/ 533400 w 2001520"/>
              <a:gd name="connsiteY54" fmla="*/ 1478280 h 1666240"/>
              <a:gd name="connsiteX55" fmla="*/ 518160 w 2001520"/>
              <a:gd name="connsiteY55" fmla="*/ 1559560 h 1666240"/>
              <a:gd name="connsiteX56" fmla="*/ 497840 w 2001520"/>
              <a:gd name="connsiteY56" fmla="*/ 1635760 h 1666240"/>
              <a:gd name="connsiteX57" fmla="*/ 487680 w 2001520"/>
              <a:gd name="connsiteY57" fmla="*/ 1666240 h 1666240"/>
              <a:gd name="connsiteX58" fmla="*/ 0 w 2001520"/>
              <a:gd name="connsiteY58" fmla="*/ 1534160 h 166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01520" h="1666240">
                <a:moveTo>
                  <a:pt x="0" y="1534160"/>
                </a:moveTo>
                <a:lnTo>
                  <a:pt x="35560" y="1412240"/>
                </a:lnTo>
                <a:lnTo>
                  <a:pt x="66040" y="1346200"/>
                </a:lnTo>
                <a:lnTo>
                  <a:pt x="116840" y="1224280"/>
                </a:lnTo>
                <a:lnTo>
                  <a:pt x="152400" y="1143000"/>
                </a:lnTo>
                <a:lnTo>
                  <a:pt x="172720" y="1092200"/>
                </a:lnTo>
                <a:lnTo>
                  <a:pt x="198120" y="1046480"/>
                </a:lnTo>
                <a:lnTo>
                  <a:pt x="233680" y="970280"/>
                </a:lnTo>
                <a:lnTo>
                  <a:pt x="274320" y="914400"/>
                </a:lnTo>
                <a:lnTo>
                  <a:pt x="335280" y="817880"/>
                </a:lnTo>
                <a:lnTo>
                  <a:pt x="391160" y="746760"/>
                </a:lnTo>
                <a:lnTo>
                  <a:pt x="447040" y="670560"/>
                </a:lnTo>
                <a:lnTo>
                  <a:pt x="497840" y="619760"/>
                </a:lnTo>
                <a:lnTo>
                  <a:pt x="553720" y="558800"/>
                </a:lnTo>
                <a:lnTo>
                  <a:pt x="614680" y="497840"/>
                </a:lnTo>
                <a:lnTo>
                  <a:pt x="665480" y="457200"/>
                </a:lnTo>
                <a:lnTo>
                  <a:pt x="731520" y="401320"/>
                </a:lnTo>
                <a:lnTo>
                  <a:pt x="797560" y="355600"/>
                </a:lnTo>
                <a:lnTo>
                  <a:pt x="868680" y="314960"/>
                </a:lnTo>
                <a:lnTo>
                  <a:pt x="970280" y="259080"/>
                </a:lnTo>
                <a:lnTo>
                  <a:pt x="1051560" y="208280"/>
                </a:lnTo>
                <a:lnTo>
                  <a:pt x="1143000" y="167640"/>
                </a:lnTo>
                <a:lnTo>
                  <a:pt x="1254760" y="121920"/>
                </a:lnTo>
                <a:lnTo>
                  <a:pt x="1341120" y="91440"/>
                </a:lnTo>
                <a:lnTo>
                  <a:pt x="1447800" y="55880"/>
                </a:lnTo>
                <a:lnTo>
                  <a:pt x="1554480" y="30480"/>
                </a:lnTo>
                <a:lnTo>
                  <a:pt x="1610360" y="20320"/>
                </a:lnTo>
                <a:lnTo>
                  <a:pt x="1686560" y="5080"/>
                </a:lnTo>
                <a:lnTo>
                  <a:pt x="1803400" y="0"/>
                </a:lnTo>
                <a:lnTo>
                  <a:pt x="1935480" y="0"/>
                </a:lnTo>
                <a:lnTo>
                  <a:pt x="1991360" y="0"/>
                </a:lnTo>
                <a:lnTo>
                  <a:pt x="2001520" y="472440"/>
                </a:lnTo>
                <a:lnTo>
                  <a:pt x="1884680" y="477520"/>
                </a:lnTo>
                <a:lnTo>
                  <a:pt x="1783080" y="487680"/>
                </a:lnTo>
                <a:lnTo>
                  <a:pt x="1757680" y="492760"/>
                </a:lnTo>
                <a:lnTo>
                  <a:pt x="1676400" y="508000"/>
                </a:lnTo>
                <a:lnTo>
                  <a:pt x="1549400" y="538480"/>
                </a:lnTo>
                <a:lnTo>
                  <a:pt x="1508760" y="558800"/>
                </a:lnTo>
                <a:lnTo>
                  <a:pt x="1391920" y="589280"/>
                </a:lnTo>
                <a:lnTo>
                  <a:pt x="1295400" y="624840"/>
                </a:lnTo>
                <a:lnTo>
                  <a:pt x="1234440" y="660400"/>
                </a:lnTo>
                <a:lnTo>
                  <a:pt x="1178560" y="695960"/>
                </a:lnTo>
                <a:lnTo>
                  <a:pt x="1107440" y="736600"/>
                </a:lnTo>
                <a:lnTo>
                  <a:pt x="1051560" y="782320"/>
                </a:lnTo>
                <a:lnTo>
                  <a:pt x="980440" y="838200"/>
                </a:lnTo>
                <a:lnTo>
                  <a:pt x="944880" y="873760"/>
                </a:lnTo>
                <a:lnTo>
                  <a:pt x="878840" y="934720"/>
                </a:lnTo>
                <a:lnTo>
                  <a:pt x="817880" y="995680"/>
                </a:lnTo>
                <a:lnTo>
                  <a:pt x="782320" y="1041400"/>
                </a:lnTo>
                <a:lnTo>
                  <a:pt x="731520" y="1112520"/>
                </a:lnTo>
                <a:lnTo>
                  <a:pt x="675640" y="1188720"/>
                </a:lnTo>
                <a:lnTo>
                  <a:pt x="645160" y="1244600"/>
                </a:lnTo>
                <a:lnTo>
                  <a:pt x="604520" y="1315720"/>
                </a:lnTo>
                <a:lnTo>
                  <a:pt x="563880" y="1397000"/>
                </a:lnTo>
                <a:lnTo>
                  <a:pt x="533400" y="1478280"/>
                </a:lnTo>
                <a:lnTo>
                  <a:pt x="518160" y="1559560"/>
                </a:lnTo>
                <a:lnTo>
                  <a:pt x="497840" y="1635760"/>
                </a:lnTo>
                <a:lnTo>
                  <a:pt x="487680" y="1666240"/>
                </a:lnTo>
                <a:lnTo>
                  <a:pt x="0" y="1534160"/>
                </a:lnTo>
                <a:close/>
              </a:path>
            </a:pathLst>
          </a:custGeom>
          <a:solidFill>
            <a:srgbClr val="93065D">
              <a:alpha val="81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25B41F9-F7E5-4377-A6B1-28FDE8E3D26C}"/>
              </a:ext>
            </a:extLst>
          </p:cNvPr>
          <p:cNvSpPr txBox="1"/>
          <p:nvPr/>
        </p:nvSpPr>
        <p:spPr>
          <a:xfrm rot="6844816">
            <a:off x="7169249" y="4167996"/>
            <a:ext cx="151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7316568-53B0-4A55-BC38-6865C9113AAC}"/>
              </a:ext>
            </a:extLst>
          </p:cNvPr>
          <p:cNvSpPr txBox="1"/>
          <p:nvPr/>
        </p:nvSpPr>
        <p:spPr>
          <a:xfrm rot="10516964">
            <a:off x="4741301" y="5482934"/>
            <a:ext cx="220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Conductual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BB139BD-B771-4F8B-9001-F80831EE3D94}"/>
              </a:ext>
            </a:extLst>
          </p:cNvPr>
          <p:cNvSpPr txBox="1"/>
          <p:nvPr/>
        </p:nvSpPr>
        <p:spPr>
          <a:xfrm rot="15277971">
            <a:off x="2945903" y="3786053"/>
            <a:ext cx="220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Emocional</a:t>
            </a:r>
          </a:p>
        </p:txBody>
      </p:sp>
    </p:spTree>
    <p:extLst>
      <p:ext uri="{BB962C8B-B14F-4D97-AF65-F5344CB8AC3E}">
        <p14:creationId xmlns:p14="http://schemas.microsoft.com/office/powerpoint/2010/main" val="21838410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68377" y="2890016"/>
            <a:ext cx="2855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Abordaje</a:t>
            </a:r>
            <a:endParaRPr lang="id-ID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14" y="4837113"/>
            <a:ext cx="12192000" cy="2020887"/>
            <a:chOff x="14514" y="4837113"/>
            <a:chExt cx="12192000" cy="2020887"/>
          </a:xfrm>
        </p:grpSpPr>
        <p:sp>
          <p:nvSpPr>
            <p:cNvPr id="15" name="Rectangle 361"/>
            <p:cNvSpPr>
              <a:spLocks noChangeArrowheads="1"/>
            </p:cNvSpPr>
            <p:nvPr/>
          </p:nvSpPr>
          <p:spPr bwMode="auto">
            <a:xfrm flipH="1" flipV="1">
              <a:off x="1201601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Rectangle 362"/>
            <p:cNvSpPr>
              <a:spLocks noChangeArrowheads="1"/>
            </p:cNvSpPr>
            <p:nvPr/>
          </p:nvSpPr>
          <p:spPr bwMode="auto">
            <a:xfrm flipH="1" flipV="1">
              <a:off x="1201601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Rectangle 364"/>
            <p:cNvSpPr>
              <a:spLocks noChangeArrowheads="1"/>
            </p:cNvSpPr>
            <p:nvPr/>
          </p:nvSpPr>
          <p:spPr bwMode="auto">
            <a:xfrm flipH="1" flipV="1">
              <a:off x="1201601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365"/>
            <p:cNvSpPr>
              <a:spLocks noChangeArrowheads="1"/>
            </p:cNvSpPr>
            <p:nvPr/>
          </p:nvSpPr>
          <p:spPr bwMode="auto">
            <a:xfrm flipH="1" flipV="1">
              <a:off x="12016014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366"/>
            <p:cNvSpPr>
              <a:spLocks noChangeArrowheads="1"/>
            </p:cNvSpPr>
            <p:nvPr/>
          </p:nvSpPr>
          <p:spPr bwMode="auto">
            <a:xfrm flipH="1" flipV="1">
              <a:off x="12016014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Rectangle 373"/>
            <p:cNvSpPr>
              <a:spLocks noChangeArrowheads="1"/>
            </p:cNvSpPr>
            <p:nvPr/>
          </p:nvSpPr>
          <p:spPr bwMode="auto">
            <a:xfrm flipH="1" flipV="1">
              <a:off x="11701689" y="6665912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Rectangle 374"/>
            <p:cNvSpPr>
              <a:spLocks noChangeArrowheads="1"/>
            </p:cNvSpPr>
            <p:nvPr/>
          </p:nvSpPr>
          <p:spPr bwMode="auto">
            <a:xfrm flipH="1" flipV="1">
              <a:off x="11701689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Rectangle 381"/>
            <p:cNvSpPr>
              <a:spLocks noChangeArrowheads="1"/>
            </p:cNvSpPr>
            <p:nvPr/>
          </p:nvSpPr>
          <p:spPr bwMode="auto">
            <a:xfrm flipH="1" flipV="1">
              <a:off x="1138418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383"/>
            <p:cNvSpPr>
              <a:spLocks noChangeArrowheads="1"/>
            </p:cNvSpPr>
            <p:nvPr/>
          </p:nvSpPr>
          <p:spPr bwMode="auto">
            <a:xfrm flipH="1" flipV="1">
              <a:off x="1138418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Rectangle 384"/>
            <p:cNvSpPr>
              <a:spLocks noChangeArrowheads="1"/>
            </p:cNvSpPr>
            <p:nvPr/>
          </p:nvSpPr>
          <p:spPr bwMode="auto">
            <a:xfrm flipH="1" flipV="1">
              <a:off x="1138418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385"/>
            <p:cNvSpPr>
              <a:spLocks noChangeArrowheads="1"/>
            </p:cNvSpPr>
            <p:nvPr/>
          </p:nvSpPr>
          <p:spPr bwMode="auto">
            <a:xfrm flipH="1" flipV="1">
              <a:off x="11384189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392"/>
            <p:cNvSpPr>
              <a:spLocks noChangeArrowheads="1"/>
            </p:cNvSpPr>
            <p:nvPr/>
          </p:nvSpPr>
          <p:spPr bwMode="auto">
            <a:xfrm flipH="1" flipV="1">
              <a:off x="11066688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Rectangle 393"/>
            <p:cNvSpPr>
              <a:spLocks noChangeArrowheads="1"/>
            </p:cNvSpPr>
            <p:nvPr/>
          </p:nvSpPr>
          <p:spPr bwMode="auto">
            <a:xfrm flipH="1" flipV="1">
              <a:off x="11066688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394"/>
            <p:cNvSpPr>
              <a:spLocks noChangeArrowheads="1"/>
            </p:cNvSpPr>
            <p:nvPr/>
          </p:nvSpPr>
          <p:spPr bwMode="auto">
            <a:xfrm flipH="1" flipV="1">
              <a:off x="11066688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Rectangle 395"/>
            <p:cNvSpPr>
              <a:spLocks noChangeArrowheads="1"/>
            </p:cNvSpPr>
            <p:nvPr/>
          </p:nvSpPr>
          <p:spPr bwMode="auto">
            <a:xfrm flipH="1" flipV="1">
              <a:off x="11066688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Rectangle 397"/>
            <p:cNvSpPr>
              <a:spLocks noChangeArrowheads="1"/>
            </p:cNvSpPr>
            <p:nvPr/>
          </p:nvSpPr>
          <p:spPr bwMode="auto">
            <a:xfrm flipH="1" flipV="1">
              <a:off x="11066688" y="5360987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Rectangle 398"/>
            <p:cNvSpPr>
              <a:spLocks noChangeArrowheads="1"/>
            </p:cNvSpPr>
            <p:nvPr/>
          </p:nvSpPr>
          <p:spPr bwMode="auto">
            <a:xfrm flipH="1" flipV="1">
              <a:off x="11066688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Rectangle 399"/>
            <p:cNvSpPr>
              <a:spLocks noChangeArrowheads="1"/>
            </p:cNvSpPr>
            <p:nvPr/>
          </p:nvSpPr>
          <p:spPr bwMode="auto">
            <a:xfrm flipH="1" flipV="1">
              <a:off x="11066688" y="48371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Rectangle 406"/>
            <p:cNvSpPr>
              <a:spLocks noChangeArrowheads="1"/>
            </p:cNvSpPr>
            <p:nvPr/>
          </p:nvSpPr>
          <p:spPr bwMode="auto">
            <a:xfrm flipH="1" flipV="1">
              <a:off x="10753951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Rectangle 407"/>
            <p:cNvSpPr>
              <a:spLocks noChangeArrowheads="1"/>
            </p:cNvSpPr>
            <p:nvPr/>
          </p:nvSpPr>
          <p:spPr bwMode="auto">
            <a:xfrm flipH="1" flipV="1">
              <a:off x="10753951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Rectangle 409"/>
            <p:cNvSpPr>
              <a:spLocks noChangeArrowheads="1"/>
            </p:cNvSpPr>
            <p:nvPr/>
          </p:nvSpPr>
          <p:spPr bwMode="auto">
            <a:xfrm flipH="1" flipV="1">
              <a:off x="10753951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Rectangle 416"/>
            <p:cNvSpPr>
              <a:spLocks noChangeArrowheads="1"/>
            </p:cNvSpPr>
            <p:nvPr/>
          </p:nvSpPr>
          <p:spPr bwMode="auto">
            <a:xfrm flipH="1" flipV="1">
              <a:off x="1043645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Rectangle 417"/>
            <p:cNvSpPr>
              <a:spLocks noChangeArrowheads="1"/>
            </p:cNvSpPr>
            <p:nvPr/>
          </p:nvSpPr>
          <p:spPr bwMode="auto">
            <a:xfrm flipH="1" flipV="1">
              <a:off x="10436451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Rectangle 418"/>
            <p:cNvSpPr>
              <a:spLocks noChangeArrowheads="1"/>
            </p:cNvSpPr>
            <p:nvPr/>
          </p:nvSpPr>
          <p:spPr bwMode="auto">
            <a:xfrm flipH="1" flipV="1">
              <a:off x="1043645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Rectangle 420"/>
            <p:cNvSpPr>
              <a:spLocks noChangeArrowheads="1"/>
            </p:cNvSpPr>
            <p:nvPr/>
          </p:nvSpPr>
          <p:spPr bwMode="auto">
            <a:xfrm flipH="1" flipV="1">
              <a:off x="10436451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Rectangle 427"/>
            <p:cNvSpPr>
              <a:spLocks noChangeArrowheads="1"/>
            </p:cNvSpPr>
            <p:nvPr/>
          </p:nvSpPr>
          <p:spPr bwMode="auto">
            <a:xfrm flipH="1" flipV="1">
              <a:off x="10122126" y="6665912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Rectangle 428"/>
            <p:cNvSpPr>
              <a:spLocks noChangeArrowheads="1"/>
            </p:cNvSpPr>
            <p:nvPr/>
          </p:nvSpPr>
          <p:spPr bwMode="auto">
            <a:xfrm flipH="1" flipV="1">
              <a:off x="10122126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Rectangle 435"/>
            <p:cNvSpPr>
              <a:spLocks noChangeArrowheads="1"/>
            </p:cNvSpPr>
            <p:nvPr/>
          </p:nvSpPr>
          <p:spPr bwMode="auto">
            <a:xfrm flipH="1" flipV="1">
              <a:off x="9804626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Rectangle 437"/>
            <p:cNvSpPr>
              <a:spLocks noChangeArrowheads="1"/>
            </p:cNvSpPr>
            <p:nvPr/>
          </p:nvSpPr>
          <p:spPr bwMode="auto">
            <a:xfrm flipH="1" flipV="1">
              <a:off x="9804626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Rectangle 438"/>
            <p:cNvSpPr>
              <a:spLocks noChangeArrowheads="1"/>
            </p:cNvSpPr>
            <p:nvPr/>
          </p:nvSpPr>
          <p:spPr bwMode="auto">
            <a:xfrm flipH="1" flipV="1">
              <a:off x="9804626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Rectangle 440"/>
            <p:cNvSpPr>
              <a:spLocks noChangeArrowheads="1"/>
            </p:cNvSpPr>
            <p:nvPr/>
          </p:nvSpPr>
          <p:spPr bwMode="auto">
            <a:xfrm flipH="1" flipV="1">
              <a:off x="9804626" y="5360987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Rectangle 441"/>
            <p:cNvSpPr>
              <a:spLocks noChangeArrowheads="1"/>
            </p:cNvSpPr>
            <p:nvPr/>
          </p:nvSpPr>
          <p:spPr bwMode="auto">
            <a:xfrm flipH="1" flipV="1">
              <a:off x="9804626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Rectangle 448"/>
            <p:cNvSpPr>
              <a:spLocks noChangeArrowheads="1"/>
            </p:cNvSpPr>
            <p:nvPr/>
          </p:nvSpPr>
          <p:spPr bwMode="auto">
            <a:xfrm flipH="1" flipV="1">
              <a:off x="948871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Rectangle 449"/>
            <p:cNvSpPr>
              <a:spLocks noChangeArrowheads="1"/>
            </p:cNvSpPr>
            <p:nvPr/>
          </p:nvSpPr>
          <p:spPr bwMode="auto">
            <a:xfrm flipH="1" flipV="1">
              <a:off x="9488714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451"/>
            <p:cNvSpPr>
              <a:spLocks noChangeArrowheads="1"/>
            </p:cNvSpPr>
            <p:nvPr/>
          </p:nvSpPr>
          <p:spPr bwMode="auto">
            <a:xfrm flipH="1" flipV="1">
              <a:off x="948871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459"/>
            <p:cNvSpPr>
              <a:spLocks noChangeArrowheads="1"/>
            </p:cNvSpPr>
            <p:nvPr/>
          </p:nvSpPr>
          <p:spPr bwMode="auto">
            <a:xfrm flipH="1" flipV="1">
              <a:off x="917438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460"/>
            <p:cNvSpPr>
              <a:spLocks noChangeArrowheads="1"/>
            </p:cNvSpPr>
            <p:nvPr/>
          </p:nvSpPr>
          <p:spPr bwMode="auto">
            <a:xfrm flipH="1" flipV="1">
              <a:off x="917438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461"/>
            <p:cNvSpPr>
              <a:spLocks noChangeArrowheads="1"/>
            </p:cNvSpPr>
            <p:nvPr/>
          </p:nvSpPr>
          <p:spPr bwMode="auto">
            <a:xfrm flipH="1" flipV="1">
              <a:off x="9174389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468"/>
            <p:cNvSpPr>
              <a:spLocks noChangeArrowheads="1"/>
            </p:cNvSpPr>
            <p:nvPr/>
          </p:nvSpPr>
          <p:spPr bwMode="auto">
            <a:xfrm flipH="1" flipV="1">
              <a:off x="8856889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469"/>
            <p:cNvSpPr>
              <a:spLocks noChangeArrowheads="1"/>
            </p:cNvSpPr>
            <p:nvPr/>
          </p:nvSpPr>
          <p:spPr bwMode="auto">
            <a:xfrm flipH="1" flipV="1">
              <a:off x="8856889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471"/>
            <p:cNvSpPr>
              <a:spLocks noChangeArrowheads="1"/>
            </p:cNvSpPr>
            <p:nvPr/>
          </p:nvSpPr>
          <p:spPr bwMode="auto">
            <a:xfrm flipH="1" flipV="1">
              <a:off x="885688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Rectangle 472"/>
            <p:cNvSpPr>
              <a:spLocks noChangeArrowheads="1"/>
            </p:cNvSpPr>
            <p:nvPr/>
          </p:nvSpPr>
          <p:spPr bwMode="auto">
            <a:xfrm flipH="1" flipV="1">
              <a:off x="8856889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Rectangle 479"/>
            <p:cNvSpPr>
              <a:spLocks noChangeArrowheads="1"/>
            </p:cNvSpPr>
            <p:nvPr/>
          </p:nvSpPr>
          <p:spPr bwMode="auto">
            <a:xfrm flipH="1" flipV="1">
              <a:off x="854256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480"/>
            <p:cNvSpPr>
              <a:spLocks noChangeArrowheads="1"/>
            </p:cNvSpPr>
            <p:nvPr/>
          </p:nvSpPr>
          <p:spPr bwMode="auto">
            <a:xfrm flipH="1" flipV="1">
              <a:off x="85425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Rectangle 481"/>
            <p:cNvSpPr>
              <a:spLocks noChangeArrowheads="1"/>
            </p:cNvSpPr>
            <p:nvPr/>
          </p:nvSpPr>
          <p:spPr bwMode="auto">
            <a:xfrm flipH="1" flipV="1">
              <a:off x="8542564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Rectangle 482"/>
            <p:cNvSpPr>
              <a:spLocks noChangeArrowheads="1"/>
            </p:cNvSpPr>
            <p:nvPr/>
          </p:nvSpPr>
          <p:spPr bwMode="auto">
            <a:xfrm flipH="1" flipV="1">
              <a:off x="854256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Rectangle 483"/>
            <p:cNvSpPr>
              <a:spLocks noChangeArrowheads="1"/>
            </p:cNvSpPr>
            <p:nvPr/>
          </p:nvSpPr>
          <p:spPr bwMode="auto">
            <a:xfrm flipH="1" flipV="1">
              <a:off x="8542564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484"/>
            <p:cNvSpPr>
              <a:spLocks noChangeArrowheads="1"/>
            </p:cNvSpPr>
            <p:nvPr/>
          </p:nvSpPr>
          <p:spPr bwMode="auto">
            <a:xfrm flipH="1" flipV="1">
              <a:off x="8542564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485"/>
            <p:cNvSpPr>
              <a:spLocks noChangeArrowheads="1"/>
            </p:cNvSpPr>
            <p:nvPr/>
          </p:nvSpPr>
          <p:spPr bwMode="auto">
            <a:xfrm flipH="1" flipV="1">
              <a:off x="8542564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492"/>
            <p:cNvSpPr>
              <a:spLocks noChangeArrowheads="1"/>
            </p:cNvSpPr>
            <p:nvPr/>
          </p:nvSpPr>
          <p:spPr bwMode="auto">
            <a:xfrm flipH="1" flipV="1">
              <a:off x="8225063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493"/>
            <p:cNvSpPr>
              <a:spLocks noChangeArrowheads="1"/>
            </p:cNvSpPr>
            <p:nvPr/>
          </p:nvSpPr>
          <p:spPr bwMode="auto">
            <a:xfrm flipH="1" flipV="1">
              <a:off x="8225063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Rectangle 501"/>
            <p:cNvSpPr>
              <a:spLocks noChangeArrowheads="1"/>
            </p:cNvSpPr>
            <p:nvPr/>
          </p:nvSpPr>
          <p:spPr bwMode="auto">
            <a:xfrm flipH="1" flipV="1">
              <a:off x="7912326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502"/>
            <p:cNvSpPr>
              <a:spLocks noChangeArrowheads="1"/>
            </p:cNvSpPr>
            <p:nvPr/>
          </p:nvSpPr>
          <p:spPr bwMode="auto">
            <a:xfrm flipH="1" flipV="1">
              <a:off x="7912326" y="6145213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Rectangle 503"/>
            <p:cNvSpPr>
              <a:spLocks noChangeArrowheads="1"/>
            </p:cNvSpPr>
            <p:nvPr/>
          </p:nvSpPr>
          <p:spPr bwMode="auto">
            <a:xfrm flipH="1" flipV="1">
              <a:off x="7912326" y="5883275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510"/>
            <p:cNvSpPr>
              <a:spLocks noChangeArrowheads="1"/>
            </p:cNvSpPr>
            <p:nvPr/>
          </p:nvSpPr>
          <p:spPr bwMode="auto">
            <a:xfrm flipH="1" flipV="1">
              <a:off x="7594826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Rectangle 511"/>
            <p:cNvSpPr>
              <a:spLocks noChangeArrowheads="1"/>
            </p:cNvSpPr>
            <p:nvPr/>
          </p:nvSpPr>
          <p:spPr bwMode="auto">
            <a:xfrm flipH="1" flipV="1">
              <a:off x="7594826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Rectangle 519"/>
            <p:cNvSpPr>
              <a:spLocks noChangeArrowheads="1"/>
            </p:cNvSpPr>
            <p:nvPr/>
          </p:nvSpPr>
          <p:spPr bwMode="auto">
            <a:xfrm flipH="1" flipV="1">
              <a:off x="727732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Rectangle 520"/>
            <p:cNvSpPr>
              <a:spLocks noChangeArrowheads="1"/>
            </p:cNvSpPr>
            <p:nvPr/>
          </p:nvSpPr>
          <p:spPr bwMode="auto">
            <a:xfrm flipH="1" flipV="1">
              <a:off x="7277326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Rectangle 521"/>
            <p:cNvSpPr>
              <a:spLocks noChangeArrowheads="1"/>
            </p:cNvSpPr>
            <p:nvPr/>
          </p:nvSpPr>
          <p:spPr bwMode="auto">
            <a:xfrm flipH="1" flipV="1">
              <a:off x="7277326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Rectangle 522"/>
            <p:cNvSpPr>
              <a:spLocks noChangeArrowheads="1"/>
            </p:cNvSpPr>
            <p:nvPr/>
          </p:nvSpPr>
          <p:spPr bwMode="auto">
            <a:xfrm flipH="1" flipV="1">
              <a:off x="7277326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Rectangle 523"/>
            <p:cNvSpPr>
              <a:spLocks noChangeArrowheads="1"/>
            </p:cNvSpPr>
            <p:nvPr/>
          </p:nvSpPr>
          <p:spPr bwMode="auto">
            <a:xfrm flipH="1" flipV="1">
              <a:off x="7277326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Rectangle 531"/>
            <p:cNvSpPr>
              <a:spLocks noChangeArrowheads="1"/>
            </p:cNvSpPr>
            <p:nvPr/>
          </p:nvSpPr>
          <p:spPr bwMode="auto">
            <a:xfrm flipH="1" flipV="1">
              <a:off x="696300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Rectangle 533"/>
            <p:cNvSpPr>
              <a:spLocks noChangeArrowheads="1"/>
            </p:cNvSpPr>
            <p:nvPr/>
          </p:nvSpPr>
          <p:spPr bwMode="auto">
            <a:xfrm flipH="1" flipV="1">
              <a:off x="69630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Rectangle 534"/>
            <p:cNvSpPr>
              <a:spLocks noChangeArrowheads="1"/>
            </p:cNvSpPr>
            <p:nvPr/>
          </p:nvSpPr>
          <p:spPr bwMode="auto">
            <a:xfrm flipH="1" flipV="1">
              <a:off x="6963001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Rectangle 541"/>
            <p:cNvSpPr>
              <a:spLocks noChangeArrowheads="1"/>
            </p:cNvSpPr>
            <p:nvPr/>
          </p:nvSpPr>
          <p:spPr bwMode="auto">
            <a:xfrm flipH="1" flipV="1">
              <a:off x="6645501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Rectangle 542"/>
            <p:cNvSpPr>
              <a:spLocks noChangeArrowheads="1"/>
            </p:cNvSpPr>
            <p:nvPr/>
          </p:nvSpPr>
          <p:spPr bwMode="auto">
            <a:xfrm flipH="1" flipV="1">
              <a:off x="6645501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Rectangle 543"/>
            <p:cNvSpPr>
              <a:spLocks noChangeArrowheads="1"/>
            </p:cNvSpPr>
            <p:nvPr/>
          </p:nvSpPr>
          <p:spPr bwMode="auto">
            <a:xfrm flipH="1" flipV="1">
              <a:off x="6645501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Rectangle 544"/>
            <p:cNvSpPr>
              <a:spLocks noChangeArrowheads="1"/>
            </p:cNvSpPr>
            <p:nvPr/>
          </p:nvSpPr>
          <p:spPr bwMode="auto">
            <a:xfrm flipH="1" flipV="1">
              <a:off x="6645501" y="5883275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Rectangle 552"/>
            <p:cNvSpPr>
              <a:spLocks noChangeArrowheads="1"/>
            </p:cNvSpPr>
            <p:nvPr/>
          </p:nvSpPr>
          <p:spPr bwMode="auto">
            <a:xfrm flipH="1" flipV="1">
              <a:off x="6332764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Rectangle 564"/>
            <p:cNvSpPr>
              <a:spLocks noChangeArrowheads="1"/>
            </p:cNvSpPr>
            <p:nvPr/>
          </p:nvSpPr>
          <p:spPr bwMode="auto">
            <a:xfrm flipH="1" flipV="1">
              <a:off x="601526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Rectangle 565"/>
            <p:cNvSpPr>
              <a:spLocks noChangeArrowheads="1"/>
            </p:cNvSpPr>
            <p:nvPr/>
          </p:nvSpPr>
          <p:spPr bwMode="auto">
            <a:xfrm flipH="1" flipV="1">
              <a:off x="60152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Rectangle 566"/>
            <p:cNvSpPr>
              <a:spLocks noChangeArrowheads="1"/>
            </p:cNvSpPr>
            <p:nvPr/>
          </p:nvSpPr>
          <p:spPr bwMode="auto">
            <a:xfrm flipH="1" flipV="1">
              <a:off x="601526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Rectangle 573"/>
            <p:cNvSpPr>
              <a:spLocks noChangeArrowheads="1"/>
            </p:cNvSpPr>
            <p:nvPr/>
          </p:nvSpPr>
          <p:spPr bwMode="auto">
            <a:xfrm flipH="1" flipV="1">
              <a:off x="569776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Rectangle 574"/>
            <p:cNvSpPr>
              <a:spLocks noChangeArrowheads="1"/>
            </p:cNvSpPr>
            <p:nvPr/>
          </p:nvSpPr>
          <p:spPr bwMode="auto">
            <a:xfrm flipH="1" flipV="1">
              <a:off x="56977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Rectangle 575"/>
            <p:cNvSpPr>
              <a:spLocks noChangeArrowheads="1"/>
            </p:cNvSpPr>
            <p:nvPr/>
          </p:nvSpPr>
          <p:spPr bwMode="auto">
            <a:xfrm flipH="1" flipV="1">
              <a:off x="569776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Rectangle 582"/>
            <p:cNvSpPr>
              <a:spLocks noChangeArrowheads="1"/>
            </p:cNvSpPr>
            <p:nvPr/>
          </p:nvSpPr>
          <p:spPr bwMode="auto">
            <a:xfrm flipH="1" flipV="1">
              <a:off x="5383438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Rectangle 583"/>
            <p:cNvSpPr>
              <a:spLocks noChangeArrowheads="1"/>
            </p:cNvSpPr>
            <p:nvPr/>
          </p:nvSpPr>
          <p:spPr bwMode="auto">
            <a:xfrm flipH="1" flipV="1">
              <a:off x="5383438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Rectangle 584"/>
            <p:cNvSpPr>
              <a:spLocks noChangeArrowheads="1"/>
            </p:cNvSpPr>
            <p:nvPr/>
          </p:nvSpPr>
          <p:spPr bwMode="auto">
            <a:xfrm flipH="1" flipV="1">
              <a:off x="5383438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Rectangle 586"/>
            <p:cNvSpPr>
              <a:spLocks noChangeArrowheads="1"/>
            </p:cNvSpPr>
            <p:nvPr/>
          </p:nvSpPr>
          <p:spPr bwMode="auto">
            <a:xfrm flipH="1" flipV="1">
              <a:off x="5383438" y="5621338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Rectangle 594"/>
            <p:cNvSpPr>
              <a:spLocks noChangeArrowheads="1"/>
            </p:cNvSpPr>
            <p:nvPr/>
          </p:nvSpPr>
          <p:spPr bwMode="auto">
            <a:xfrm flipH="1" flipV="1">
              <a:off x="506752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Rectangle 596"/>
            <p:cNvSpPr>
              <a:spLocks noChangeArrowheads="1"/>
            </p:cNvSpPr>
            <p:nvPr/>
          </p:nvSpPr>
          <p:spPr bwMode="auto">
            <a:xfrm flipH="1" flipV="1">
              <a:off x="5067526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Rectangle 597"/>
            <p:cNvSpPr>
              <a:spLocks noChangeArrowheads="1"/>
            </p:cNvSpPr>
            <p:nvPr/>
          </p:nvSpPr>
          <p:spPr bwMode="auto">
            <a:xfrm flipH="1" flipV="1">
              <a:off x="5067526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Rectangle 604"/>
            <p:cNvSpPr>
              <a:spLocks noChangeArrowheads="1"/>
            </p:cNvSpPr>
            <p:nvPr/>
          </p:nvSpPr>
          <p:spPr bwMode="auto">
            <a:xfrm flipH="1" flipV="1">
              <a:off x="475320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Rectangle 605"/>
            <p:cNvSpPr>
              <a:spLocks noChangeArrowheads="1"/>
            </p:cNvSpPr>
            <p:nvPr/>
          </p:nvSpPr>
          <p:spPr bwMode="auto">
            <a:xfrm flipH="1" flipV="1">
              <a:off x="4753201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606"/>
            <p:cNvSpPr>
              <a:spLocks noChangeArrowheads="1"/>
            </p:cNvSpPr>
            <p:nvPr/>
          </p:nvSpPr>
          <p:spPr bwMode="auto">
            <a:xfrm flipH="1" flipV="1">
              <a:off x="47532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614"/>
            <p:cNvSpPr>
              <a:spLocks noChangeArrowheads="1"/>
            </p:cNvSpPr>
            <p:nvPr/>
          </p:nvSpPr>
          <p:spPr bwMode="auto">
            <a:xfrm flipH="1" flipV="1">
              <a:off x="4435701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615"/>
            <p:cNvSpPr>
              <a:spLocks noChangeArrowheads="1"/>
            </p:cNvSpPr>
            <p:nvPr/>
          </p:nvSpPr>
          <p:spPr bwMode="auto">
            <a:xfrm flipH="1" flipV="1">
              <a:off x="44357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616"/>
            <p:cNvSpPr>
              <a:spLocks noChangeArrowheads="1"/>
            </p:cNvSpPr>
            <p:nvPr/>
          </p:nvSpPr>
          <p:spPr bwMode="auto">
            <a:xfrm flipH="1" flipV="1">
              <a:off x="4435701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Rectangle 625"/>
            <p:cNvSpPr>
              <a:spLocks noChangeArrowheads="1"/>
            </p:cNvSpPr>
            <p:nvPr/>
          </p:nvSpPr>
          <p:spPr bwMode="auto">
            <a:xfrm flipH="1" flipV="1">
              <a:off x="4121376" y="6665912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Rectangle 626"/>
            <p:cNvSpPr>
              <a:spLocks noChangeArrowheads="1"/>
            </p:cNvSpPr>
            <p:nvPr/>
          </p:nvSpPr>
          <p:spPr bwMode="auto">
            <a:xfrm flipH="1" flipV="1">
              <a:off x="4121376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Rectangle 628"/>
            <p:cNvSpPr>
              <a:spLocks noChangeArrowheads="1"/>
            </p:cNvSpPr>
            <p:nvPr/>
          </p:nvSpPr>
          <p:spPr bwMode="auto">
            <a:xfrm flipH="1" flipV="1">
              <a:off x="4121376" y="5883275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Rectangle 635"/>
            <p:cNvSpPr>
              <a:spLocks noChangeArrowheads="1"/>
            </p:cNvSpPr>
            <p:nvPr/>
          </p:nvSpPr>
          <p:spPr bwMode="auto">
            <a:xfrm flipH="1" flipV="1">
              <a:off x="3803876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Rectangle 636"/>
            <p:cNvSpPr>
              <a:spLocks noChangeArrowheads="1"/>
            </p:cNvSpPr>
            <p:nvPr/>
          </p:nvSpPr>
          <p:spPr bwMode="auto">
            <a:xfrm flipH="1" flipV="1">
              <a:off x="3803876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Rectangle 643"/>
            <p:cNvSpPr>
              <a:spLocks noChangeArrowheads="1"/>
            </p:cNvSpPr>
            <p:nvPr/>
          </p:nvSpPr>
          <p:spPr bwMode="auto">
            <a:xfrm flipH="1" flipV="1">
              <a:off x="348796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Rectangle 644"/>
            <p:cNvSpPr>
              <a:spLocks noChangeArrowheads="1"/>
            </p:cNvSpPr>
            <p:nvPr/>
          </p:nvSpPr>
          <p:spPr bwMode="auto">
            <a:xfrm flipH="1" flipV="1">
              <a:off x="34879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Rectangle 645"/>
            <p:cNvSpPr>
              <a:spLocks noChangeArrowheads="1"/>
            </p:cNvSpPr>
            <p:nvPr/>
          </p:nvSpPr>
          <p:spPr bwMode="auto">
            <a:xfrm flipH="1" flipV="1">
              <a:off x="348796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Rectangle 646"/>
            <p:cNvSpPr>
              <a:spLocks noChangeArrowheads="1"/>
            </p:cNvSpPr>
            <p:nvPr/>
          </p:nvSpPr>
          <p:spPr bwMode="auto">
            <a:xfrm flipH="1" flipV="1">
              <a:off x="3487964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Rectangle 653"/>
            <p:cNvSpPr>
              <a:spLocks noChangeArrowheads="1"/>
            </p:cNvSpPr>
            <p:nvPr/>
          </p:nvSpPr>
          <p:spPr bwMode="auto">
            <a:xfrm flipH="1" flipV="1">
              <a:off x="3173639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Rectangle 655"/>
            <p:cNvSpPr>
              <a:spLocks noChangeArrowheads="1"/>
            </p:cNvSpPr>
            <p:nvPr/>
          </p:nvSpPr>
          <p:spPr bwMode="auto">
            <a:xfrm flipH="1" flipV="1">
              <a:off x="317363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Rectangle 656"/>
            <p:cNvSpPr>
              <a:spLocks noChangeArrowheads="1"/>
            </p:cNvSpPr>
            <p:nvPr/>
          </p:nvSpPr>
          <p:spPr bwMode="auto">
            <a:xfrm flipH="1" flipV="1">
              <a:off x="317363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Rectangle 658"/>
            <p:cNvSpPr>
              <a:spLocks noChangeArrowheads="1"/>
            </p:cNvSpPr>
            <p:nvPr/>
          </p:nvSpPr>
          <p:spPr bwMode="auto">
            <a:xfrm flipH="1" flipV="1">
              <a:off x="3173639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Rectangle 659"/>
            <p:cNvSpPr>
              <a:spLocks noChangeArrowheads="1"/>
            </p:cNvSpPr>
            <p:nvPr/>
          </p:nvSpPr>
          <p:spPr bwMode="auto">
            <a:xfrm flipH="1" flipV="1">
              <a:off x="3173639" y="5099050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666"/>
            <p:cNvSpPr>
              <a:spLocks noChangeArrowheads="1"/>
            </p:cNvSpPr>
            <p:nvPr/>
          </p:nvSpPr>
          <p:spPr bwMode="auto">
            <a:xfrm flipH="1" flipV="1">
              <a:off x="285613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Rectangle 667"/>
            <p:cNvSpPr>
              <a:spLocks noChangeArrowheads="1"/>
            </p:cNvSpPr>
            <p:nvPr/>
          </p:nvSpPr>
          <p:spPr bwMode="auto">
            <a:xfrm flipH="1" flipV="1">
              <a:off x="285613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668"/>
            <p:cNvSpPr>
              <a:spLocks noChangeArrowheads="1"/>
            </p:cNvSpPr>
            <p:nvPr/>
          </p:nvSpPr>
          <p:spPr bwMode="auto">
            <a:xfrm flipH="1" flipV="1">
              <a:off x="2856139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Rectangle 669"/>
            <p:cNvSpPr>
              <a:spLocks noChangeArrowheads="1"/>
            </p:cNvSpPr>
            <p:nvPr/>
          </p:nvSpPr>
          <p:spPr bwMode="auto">
            <a:xfrm flipH="1" flipV="1">
              <a:off x="285613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670"/>
            <p:cNvSpPr>
              <a:spLocks noChangeArrowheads="1"/>
            </p:cNvSpPr>
            <p:nvPr/>
          </p:nvSpPr>
          <p:spPr bwMode="auto">
            <a:xfrm flipH="1" flipV="1">
              <a:off x="2856139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Rectangle 671"/>
            <p:cNvSpPr>
              <a:spLocks noChangeArrowheads="1"/>
            </p:cNvSpPr>
            <p:nvPr/>
          </p:nvSpPr>
          <p:spPr bwMode="auto">
            <a:xfrm flipH="1" flipV="1">
              <a:off x="2856139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678"/>
            <p:cNvSpPr>
              <a:spLocks noChangeArrowheads="1"/>
            </p:cNvSpPr>
            <p:nvPr/>
          </p:nvSpPr>
          <p:spPr bwMode="auto">
            <a:xfrm flipH="1" flipV="1">
              <a:off x="2541813" y="6665912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Rectangle 679"/>
            <p:cNvSpPr>
              <a:spLocks noChangeArrowheads="1"/>
            </p:cNvSpPr>
            <p:nvPr/>
          </p:nvSpPr>
          <p:spPr bwMode="auto">
            <a:xfrm flipH="1" flipV="1">
              <a:off x="2541813" y="6403975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Rectangle 681"/>
            <p:cNvSpPr>
              <a:spLocks noChangeArrowheads="1"/>
            </p:cNvSpPr>
            <p:nvPr/>
          </p:nvSpPr>
          <p:spPr bwMode="auto">
            <a:xfrm flipH="1" flipV="1">
              <a:off x="2541813" y="5883275"/>
              <a:ext cx="188913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Rectangle 682"/>
            <p:cNvSpPr>
              <a:spLocks noChangeArrowheads="1"/>
            </p:cNvSpPr>
            <p:nvPr/>
          </p:nvSpPr>
          <p:spPr bwMode="auto">
            <a:xfrm flipH="1" flipV="1">
              <a:off x="2541813" y="5621338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Rectangle 683"/>
            <p:cNvSpPr>
              <a:spLocks noChangeArrowheads="1"/>
            </p:cNvSpPr>
            <p:nvPr/>
          </p:nvSpPr>
          <p:spPr bwMode="auto">
            <a:xfrm flipH="1" flipV="1">
              <a:off x="2541813" y="5360987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Rectangle 684"/>
            <p:cNvSpPr>
              <a:spLocks noChangeArrowheads="1"/>
            </p:cNvSpPr>
            <p:nvPr/>
          </p:nvSpPr>
          <p:spPr bwMode="auto">
            <a:xfrm flipH="1" flipV="1">
              <a:off x="2541813" y="5099050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Rectangle 685"/>
            <p:cNvSpPr>
              <a:spLocks noChangeArrowheads="1"/>
            </p:cNvSpPr>
            <p:nvPr/>
          </p:nvSpPr>
          <p:spPr bwMode="auto">
            <a:xfrm flipH="1" flipV="1">
              <a:off x="2541813" y="4837113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Rectangle 692"/>
            <p:cNvSpPr>
              <a:spLocks noChangeArrowheads="1"/>
            </p:cNvSpPr>
            <p:nvPr/>
          </p:nvSpPr>
          <p:spPr bwMode="auto">
            <a:xfrm flipH="1" flipV="1">
              <a:off x="2224313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Rectangle 693"/>
            <p:cNvSpPr>
              <a:spLocks noChangeArrowheads="1"/>
            </p:cNvSpPr>
            <p:nvPr/>
          </p:nvSpPr>
          <p:spPr bwMode="auto">
            <a:xfrm flipH="1" flipV="1">
              <a:off x="2224313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Rectangle 694"/>
            <p:cNvSpPr>
              <a:spLocks noChangeArrowheads="1"/>
            </p:cNvSpPr>
            <p:nvPr/>
          </p:nvSpPr>
          <p:spPr bwMode="auto">
            <a:xfrm flipH="1" flipV="1">
              <a:off x="2224313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Rectangle 695"/>
            <p:cNvSpPr>
              <a:spLocks noChangeArrowheads="1"/>
            </p:cNvSpPr>
            <p:nvPr/>
          </p:nvSpPr>
          <p:spPr bwMode="auto">
            <a:xfrm flipH="1" flipV="1">
              <a:off x="2224313" y="5883275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Rectangle 702"/>
            <p:cNvSpPr>
              <a:spLocks noChangeArrowheads="1"/>
            </p:cNvSpPr>
            <p:nvPr/>
          </p:nvSpPr>
          <p:spPr bwMode="auto">
            <a:xfrm flipH="1" flipV="1">
              <a:off x="190840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Rectangle 703"/>
            <p:cNvSpPr>
              <a:spLocks noChangeArrowheads="1"/>
            </p:cNvSpPr>
            <p:nvPr/>
          </p:nvSpPr>
          <p:spPr bwMode="auto">
            <a:xfrm flipH="1" flipV="1">
              <a:off x="1908401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Rectangle 704"/>
            <p:cNvSpPr>
              <a:spLocks noChangeArrowheads="1"/>
            </p:cNvSpPr>
            <p:nvPr/>
          </p:nvSpPr>
          <p:spPr bwMode="auto">
            <a:xfrm flipH="1" flipV="1">
              <a:off x="19084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Rectangle 705"/>
            <p:cNvSpPr>
              <a:spLocks noChangeArrowheads="1"/>
            </p:cNvSpPr>
            <p:nvPr/>
          </p:nvSpPr>
          <p:spPr bwMode="auto">
            <a:xfrm flipH="1" flipV="1">
              <a:off x="1908401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Rectangle 706"/>
            <p:cNvSpPr>
              <a:spLocks noChangeArrowheads="1"/>
            </p:cNvSpPr>
            <p:nvPr/>
          </p:nvSpPr>
          <p:spPr bwMode="auto">
            <a:xfrm flipH="1" flipV="1">
              <a:off x="1908401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Rectangle 713"/>
            <p:cNvSpPr>
              <a:spLocks noChangeArrowheads="1"/>
            </p:cNvSpPr>
            <p:nvPr/>
          </p:nvSpPr>
          <p:spPr bwMode="auto">
            <a:xfrm flipH="1" flipV="1">
              <a:off x="1594076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Rectangle 715"/>
            <p:cNvSpPr>
              <a:spLocks noChangeArrowheads="1"/>
            </p:cNvSpPr>
            <p:nvPr/>
          </p:nvSpPr>
          <p:spPr bwMode="auto">
            <a:xfrm flipH="1" flipV="1">
              <a:off x="1594076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Rectangle 716"/>
            <p:cNvSpPr>
              <a:spLocks noChangeArrowheads="1"/>
            </p:cNvSpPr>
            <p:nvPr/>
          </p:nvSpPr>
          <p:spPr bwMode="auto">
            <a:xfrm flipH="1" flipV="1">
              <a:off x="1594076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Rectangle 717"/>
            <p:cNvSpPr>
              <a:spLocks noChangeArrowheads="1"/>
            </p:cNvSpPr>
            <p:nvPr/>
          </p:nvSpPr>
          <p:spPr bwMode="auto">
            <a:xfrm flipH="1" flipV="1">
              <a:off x="1594076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Rectangle 718"/>
            <p:cNvSpPr>
              <a:spLocks noChangeArrowheads="1"/>
            </p:cNvSpPr>
            <p:nvPr/>
          </p:nvSpPr>
          <p:spPr bwMode="auto">
            <a:xfrm flipH="1" flipV="1">
              <a:off x="1594076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Rectangle 719"/>
            <p:cNvSpPr>
              <a:spLocks noChangeArrowheads="1"/>
            </p:cNvSpPr>
            <p:nvPr/>
          </p:nvSpPr>
          <p:spPr bwMode="auto">
            <a:xfrm flipH="1" flipV="1">
              <a:off x="1594076" y="5099050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Rectangle 720"/>
            <p:cNvSpPr>
              <a:spLocks noChangeArrowheads="1"/>
            </p:cNvSpPr>
            <p:nvPr/>
          </p:nvSpPr>
          <p:spPr bwMode="auto">
            <a:xfrm flipH="1" flipV="1">
              <a:off x="1594076" y="48371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727"/>
            <p:cNvSpPr>
              <a:spLocks noChangeArrowheads="1"/>
            </p:cNvSpPr>
            <p:nvPr/>
          </p:nvSpPr>
          <p:spPr bwMode="auto">
            <a:xfrm flipH="1" flipV="1">
              <a:off x="127657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728"/>
            <p:cNvSpPr>
              <a:spLocks noChangeArrowheads="1"/>
            </p:cNvSpPr>
            <p:nvPr/>
          </p:nvSpPr>
          <p:spPr bwMode="auto">
            <a:xfrm flipH="1" flipV="1">
              <a:off x="1276576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729"/>
            <p:cNvSpPr>
              <a:spLocks noChangeArrowheads="1"/>
            </p:cNvSpPr>
            <p:nvPr/>
          </p:nvSpPr>
          <p:spPr bwMode="auto">
            <a:xfrm flipH="1" flipV="1">
              <a:off x="1276576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730"/>
            <p:cNvSpPr>
              <a:spLocks noChangeArrowheads="1"/>
            </p:cNvSpPr>
            <p:nvPr/>
          </p:nvSpPr>
          <p:spPr bwMode="auto">
            <a:xfrm flipH="1" flipV="1">
              <a:off x="1276576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731"/>
            <p:cNvSpPr>
              <a:spLocks noChangeArrowheads="1"/>
            </p:cNvSpPr>
            <p:nvPr/>
          </p:nvSpPr>
          <p:spPr bwMode="auto">
            <a:xfrm flipH="1" flipV="1">
              <a:off x="1276576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732"/>
            <p:cNvSpPr>
              <a:spLocks noChangeArrowheads="1"/>
            </p:cNvSpPr>
            <p:nvPr/>
          </p:nvSpPr>
          <p:spPr bwMode="auto">
            <a:xfrm flipH="1" flipV="1">
              <a:off x="1276576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733"/>
            <p:cNvSpPr>
              <a:spLocks noChangeArrowheads="1"/>
            </p:cNvSpPr>
            <p:nvPr/>
          </p:nvSpPr>
          <p:spPr bwMode="auto">
            <a:xfrm flipH="1" flipV="1">
              <a:off x="1276576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740"/>
            <p:cNvSpPr>
              <a:spLocks noChangeArrowheads="1"/>
            </p:cNvSpPr>
            <p:nvPr/>
          </p:nvSpPr>
          <p:spPr bwMode="auto">
            <a:xfrm flipH="1" flipV="1">
              <a:off x="962251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747"/>
            <p:cNvSpPr>
              <a:spLocks noChangeArrowheads="1"/>
            </p:cNvSpPr>
            <p:nvPr/>
          </p:nvSpPr>
          <p:spPr bwMode="auto">
            <a:xfrm flipH="1" flipV="1">
              <a:off x="64633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Rectangle 748"/>
            <p:cNvSpPr>
              <a:spLocks noChangeArrowheads="1"/>
            </p:cNvSpPr>
            <p:nvPr/>
          </p:nvSpPr>
          <p:spPr bwMode="auto">
            <a:xfrm flipH="1" flipV="1">
              <a:off x="646339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Rectangle 749"/>
            <p:cNvSpPr>
              <a:spLocks noChangeArrowheads="1"/>
            </p:cNvSpPr>
            <p:nvPr/>
          </p:nvSpPr>
          <p:spPr bwMode="auto">
            <a:xfrm flipH="1" flipV="1">
              <a:off x="64633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Rectangle 757"/>
            <p:cNvSpPr>
              <a:spLocks noChangeArrowheads="1"/>
            </p:cNvSpPr>
            <p:nvPr/>
          </p:nvSpPr>
          <p:spPr bwMode="auto">
            <a:xfrm flipH="1" flipV="1">
              <a:off x="32883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Rectangle 758"/>
            <p:cNvSpPr>
              <a:spLocks noChangeArrowheads="1"/>
            </p:cNvSpPr>
            <p:nvPr/>
          </p:nvSpPr>
          <p:spPr bwMode="auto">
            <a:xfrm flipH="1" flipV="1">
              <a:off x="32883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Rectangle 760"/>
            <p:cNvSpPr>
              <a:spLocks noChangeArrowheads="1"/>
            </p:cNvSpPr>
            <p:nvPr/>
          </p:nvSpPr>
          <p:spPr bwMode="auto">
            <a:xfrm flipH="1" flipV="1">
              <a:off x="328839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Rectangle 767"/>
            <p:cNvSpPr>
              <a:spLocks noChangeArrowheads="1"/>
            </p:cNvSpPr>
            <p:nvPr/>
          </p:nvSpPr>
          <p:spPr bwMode="auto">
            <a:xfrm flipH="1" flipV="1">
              <a:off x="1451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" name="Group 1"/>
          <p:cNvGrpSpPr/>
          <p:nvPr/>
        </p:nvGrpSpPr>
        <p:grpSpPr>
          <a:xfrm flipH="1">
            <a:off x="6350" y="-3401"/>
            <a:ext cx="12192000" cy="2020887"/>
            <a:chOff x="14514" y="-3401"/>
            <a:chExt cx="12192000" cy="2020887"/>
          </a:xfrm>
          <a:solidFill>
            <a:schemeClr val="bg1">
              <a:alpha val="65000"/>
            </a:schemeClr>
          </a:solidFill>
        </p:grpSpPr>
        <p:sp>
          <p:nvSpPr>
            <p:cNvPr id="185" name="Rectangle 361"/>
            <p:cNvSpPr>
              <a:spLocks noChangeArrowheads="1"/>
            </p:cNvSpPr>
            <p:nvPr/>
          </p:nvSpPr>
          <p:spPr bwMode="auto">
            <a:xfrm rot="10800000" flipV="1">
              <a:off x="12016014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Rectangle 363"/>
            <p:cNvSpPr>
              <a:spLocks noChangeArrowheads="1"/>
            </p:cNvSpPr>
            <p:nvPr/>
          </p:nvSpPr>
          <p:spPr bwMode="auto">
            <a:xfrm rot="10800000" flipV="1">
              <a:off x="120160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Rectangle 364"/>
            <p:cNvSpPr>
              <a:spLocks noChangeArrowheads="1"/>
            </p:cNvSpPr>
            <p:nvPr/>
          </p:nvSpPr>
          <p:spPr bwMode="auto">
            <a:xfrm rot="10800000" flipV="1">
              <a:off x="1201601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Rectangle 365"/>
            <p:cNvSpPr>
              <a:spLocks noChangeArrowheads="1"/>
            </p:cNvSpPr>
            <p:nvPr/>
          </p:nvSpPr>
          <p:spPr bwMode="auto">
            <a:xfrm rot="10800000" flipV="1">
              <a:off x="12016014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Rectangle 366"/>
            <p:cNvSpPr>
              <a:spLocks noChangeArrowheads="1"/>
            </p:cNvSpPr>
            <p:nvPr/>
          </p:nvSpPr>
          <p:spPr bwMode="auto">
            <a:xfrm rot="10800000" flipV="1">
              <a:off x="12016014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Rectangle 373"/>
            <p:cNvSpPr>
              <a:spLocks noChangeArrowheads="1"/>
            </p:cNvSpPr>
            <p:nvPr/>
          </p:nvSpPr>
          <p:spPr bwMode="auto">
            <a:xfrm rot="10800000" flipV="1">
              <a:off x="11701689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Rectangle 374"/>
            <p:cNvSpPr>
              <a:spLocks noChangeArrowheads="1"/>
            </p:cNvSpPr>
            <p:nvPr/>
          </p:nvSpPr>
          <p:spPr bwMode="auto">
            <a:xfrm rot="10800000" flipV="1">
              <a:off x="11701689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Rectangle 381"/>
            <p:cNvSpPr>
              <a:spLocks noChangeArrowheads="1"/>
            </p:cNvSpPr>
            <p:nvPr/>
          </p:nvSpPr>
          <p:spPr bwMode="auto">
            <a:xfrm rot="10800000" flipV="1">
              <a:off x="1138418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Rectangle 382"/>
            <p:cNvSpPr>
              <a:spLocks noChangeArrowheads="1"/>
            </p:cNvSpPr>
            <p:nvPr/>
          </p:nvSpPr>
          <p:spPr bwMode="auto">
            <a:xfrm rot="10800000" flipV="1">
              <a:off x="113841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Rectangle 383"/>
            <p:cNvSpPr>
              <a:spLocks noChangeArrowheads="1"/>
            </p:cNvSpPr>
            <p:nvPr/>
          </p:nvSpPr>
          <p:spPr bwMode="auto">
            <a:xfrm rot="10800000" flipV="1">
              <a:off x="1138418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Rectangle 384"/>
            <p:cNvSpPr>
              <a:spLocks noChangeArrowheads="1"/>
            </p:cNvSpPr>
            <p:nvPr/>
          </p:nvSpPr>
          <p:spPr bwMode="auto">
            <a:xfrm rot="10800000" flipV="1">
              <a:off x="1138418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Rectangle 385"/>
            <p:cNvSpPr>
              <a:spLocks noChangeArrowheads="1"/>
            </p:cNvSpPr>
            <p:nvPr/>
          </p:nvSpPr>
          <p:spPr bwMode="auto">
            <a:xfrm rot="10800000" flipV="1">
              <a:off x="113841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Rectangle 392"/>
            <p:cNvSpPr>
              <a:spLocks noChangeArrowheads="1"/>
            </p:cNvSpPr>
            <p:nvPr/>
          </p:nvSpPr>
          <p:spPr bwMode="auto">
            <a:xfrm rot="10800000" flipV="1">
              <a:off x="11066688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Rectangle 393"/>
            <p:cNvSpPr>
              <a:spLocks noChangeArrowheads="1"/>
            </p:cNvSpPr>
            <p:nvPr/>
          </p:nvSpPr>
          <p:spPr bwMode="auto">
            <a:xfrm rot="10800000" flipV="1">
              <a:off x="11066688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Rectangle 394"/>
            <p:cNvSpPr>
              <a:spLocks noChangeArrowheads="1"/>
            </p:cNvSpPr>
            <p:nvPr/>
          </p:nvSpPr>
          <p:spPr bwMode="auto">
            <a:xfrm rot="10800000" flipV="1">
              <a:off x="11066688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Rectangle 395"/>
            <p:cNvSpPr>
              <a:spLocks noChangeArrowheads="1"/>
            </p:cNvSpPr>
            <p:nvPr/>
          </p:nvSpPr>
          <p:spPr bwMode="auto">
            <a:xfrm rot="10800000" flipV="1">
              <a:off x="11066688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Rectangle 396"/>
            <p:cNvSpPr>
              <a:spLocks noChangeArrowheads="1"/>
            </p:cNvSpPr>
            <p:nvPr/>
          </p:nvSpPr>
          <p:spPr bwMode="auto">
            <a:xfrm rot="10800000" flipV="1">
              <a:off x="11066688" y="1042761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Rectangle 397"/>
            <p:cNvSpPr>
              <a:spLocks noChangeArrowheads="1"/>
            </p:cNvSpPr>
            <p:nvPr/>
          </p:nvSpPr>
          <p:spPr bwMode="auto">
            <a:xfrm rot="10800000" flipV="1">
              <a:off x="11066688" y="1301524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Rectangle 398"/>
            <p:cNvSpPr>
              <a:spLocks noChangeArrowheads="1"/>
            </p:cNvSpPr>
            <p:nvPr/>
          </p:nvSpPr>
          <p:spPr bwMode="auto">
            <a:xfrm rot="10800000" flipV="1">
              <a:off x="11066688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Rectangle 399"/>
            <p:cNvSpPr>
              <a:spLocks noChangeArrowheads="1"/>
            </p:cNvSpPr>
            <p:nvPr/>
          </p:nvSpPr>
          <p:spPr bwMode="auto">
            <a:xfrm rot="10800000" flipV="1">
              <a:off x="11066688" y="18269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Rectangle 406"/>
            <p:cNvSpPr>
              <a:spLocks noChangeArrowheads="1"/>
            </p:cNvSpPr>
            <p:nvPr/>
          </p:nvSpPr>
          <p:spPr bwMode="auto">
            <a:xfrm rot="10800000" flipV="1">
              <a:off x="107539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Rectangle 407"/>
            <p:cNvSpPr>
              <a:spLocks noChangeArrowheads="1"/>
            </p:cNvSpPr>
            <p:nvPr/>
          </p:nvSpPr>
          <p:spPr bwMode="auto">
            <a:xfrm rot="10800000" flipV="1">
              <a:off x="1075395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Rectangle 409"/>
            <p:cNvSpPr>
              <a:spLocks noChangeArrowheads="1"/>
            </p:cNvSpPr>
            <p:nvPr/>
          </p:nvSpPr>
          <p:spPr bwMode="auto">
            <a:xfrm rot="10800000" flipV="1">
              <a:off x="1075395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Rectangle 416"/>
            <p:cNvSpPr>
              <a:spLocks noChangeArrowheads="1"/>
            </p:cNvSpPr>
            <p:nvPr/>
          </p:nvSpPr>
          <p:spPr bwMode="auto">
            <a:xfrm rot="10800000" flipV="1">
              <a:off x="104364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Rectangle 417"/>
            <p:cNvSpPr>
              <a:spLocks noChangeArrowheads="1"/>
            </p:cNvSpPr>
            <p:nvPr/>
          </p:nvSpPr>
          <p:spPr bwMode="auto">
            <a:xfrm rot="10800000" flipV="1">
              <a:off x="1043645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Rectangle 418"/>
            <p:cNvSpPr>
              <a:spLocks noChangeArrowheads="1"/>
            </p:cNvSpPr>
            <p:nvPr/>
          </p:nvSpPr>
          <p:spPr bwMode="auto">
            <a:xfrm rot="10800000" flipV="1">
              <a:off x="1043645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Rectangle 419"/>
            <p:cNvSpPr>
              <a:spLocks noChangeArrowheads="1"/>
            </p:cNvSpPr>
            <p:nvPr/>
          </p:nvSpPr>
          <p:spPr bwMode="auto">
            <a:xfrm rot="10800000" flipV="1">
              <a:off x="1043645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Rectangle 420"/>
            <p:cNvSpPr>
              <a:spLocks noChangeArrowheads="1"/>
            </p:cNvSpPr>
            <p:nvPr/>
          </p:nvSpPr>
          <p:spPr bwMode="auto">
            <a:xfrm rot="10800000" flipV="1">
              <a:off x="10436451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5" name="Rectangle 427"/>
            <p:cNvSpPr>
              <a:spLocks noChangeArrowheads="1"/>
            </p:cNvSpPr>
            <p:nvPr/>
          </p:nvSpPr>
          <p:spPr bwMode="auto">
            <a:xfrm rot="10800000" flipV="1">
              <a:off x="10122126" y="-3401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Rectangle 428"/>
            <p:cNvSpPr>
              <a:spLocks noChangeArrowheads="1"/>
            </p:cNvSpPr>
            <p:nvPr/>
          </p:nvSpPr>
          <p:spPr bwMode="auto">
            <a:xfrm rot="10800000" flipV="1">
              <a:off x="10122126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Rectangle 435"/>
            <p:cNvSpPr>
              <a:spLocks noChangeArrowheads="1"/>
            </p:cNvSpPr>
            <p:nvPr/>
          </p:nvSpPr>
          <p:spPr bwMode="auto">
            <a:xfrm rot="10800000" flipV="1">
              <a:off x="9804626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Rectangle 436"/>
            <p:cNvSpPr>
              <a:spLocks noChangeArrowheads="1"/>
            </p:cNvSpPr>
            <p:nvPr/>
          </p:nvSpPr>
          <p:spPr bwMode="auto">
            <a:xfrm rot="10800000" flipV="1">
              <a:off x="9804626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Rectangle 437"/>
            <p:cNvSpPr>
              <a:spLocks noChangeArrowheads="1"/>
            </p:cNvSpPr>
            <p:nvPr/>
          </p:nvSpPr>
          <p:spPr bwMode="auto">
            <a:xfrm rot="10800000" flipV="1">
              <a:off x="9804626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Rectangle 438"/>
            <p:cNvSpPr>
              <a:spLocks noChangeArrowheads="1"/>
            </p:cNvSpPr>
            <p:nvPr/>
          </p:nvSpPr>
          <p:spPr bwMode="auto">
            <a:xfrm rot="10800000" flipV="1">
              <a:off x="9804626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Rectangle 439"/>
            <p:cNvSpPr>
              <a:spLocks noChangeArrowheads="1"/>
            </p:cNvSpPr>
            <p:nvPr/>
          </p:nvSpPr>
          <p:spPr bwMode="auto">
            <a:xfrm rot="10800000" flipV="1">
              <a:off x="9804626" y="1042761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Rectangle 440"/>
            <p:cNvSpPr>
              <a:spLocks noChangeArrowheads="1"/>
            </p:cNvSpPr>
            <p:nvPr/>
          </p:nvSpPr>
          <p:spPr bwMode="auto">
            <a:xfrm rot="10800000" flipV="1">
              <a:off x="9804626" y="1301524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3" name="Rectangle 441"/>
            <p:cNvSpPr>
              <a:spLocks noChangeArrowheads="1"/>
            </p:cNvSpPr>
            <p:nvPr/>
          </p:nvSpPr>
          <p:spPr bwMode="auto">
            <a:xfrm rot="10800000" flipV="1">
              <a:off x="9804626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Rectangle 449"/>
            <p:cNvSpPr>
              <a:spLocks noChangeArrowheads="1"/>
            </p:cNvSpPr>
            <p:nvPr/>
          </p:nvSpPr>
          <p:spPr bwMode="auto">
            <a:xfrm rot="10800000" flipV="1">
              <a:off x="948871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Rectangle 450"/>
            <p:cNvSpPr>
              <a:spLocks noChangeArrowheads="1"/>
            </p:cNvSpPr>
            <p:nvPr/>
          </p:nvSpPr>
          <p:spPr bwMode="auto">
            <a:xfrm rot="10800000" flipV="1">
              <a:off x="94887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Rectangle 451"/>
            <p:cNvSpPr>
              <a:spLocks noChangeArrowheads="1"/>
            </p:cNvSpPr>
            <p:nvPr/>
          </p:nvSpPr>
          <p:spPr bwMode="auto">
            <a:xfrm rot="10800000" flipV="1">
              <a:off x="948871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Rectangle 458"/>
            <p:cNvSpPr>
              <a:spLocks noChangeArrowheads="1"/>
            </p:cNvSpPr>
            <p:nvPr/>
          </p:nvSpPr>
          <p:spPr bwMode="auto">
            <a:xfrm rot="10800000" flipV="1">
              <a:off x="917438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Rectangle 459"/>
            <p:cNvSpPr>
              <a:spLocks noChangeArrowheads="1"/>
            </p:cNvSpPr>
            <p:nvPr/>
          </p:nvSpPr>
          <p:spPr bwMode="auto">
            <a:xfrm rot="10800000" flipV="1">
              <a:off x="91743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Rectangle 460"/>
            <p:cNvSpPr>
              <a:spLocks noChangeArrowheads="1"/>
            </p:cNvSpPr>
            <p:nvPr/>
          </p:nvSpPr>
          <p:spPr bwMode="auto">
            <a:xfrm rot="10800000" flipV="1">
              <a:off x="917438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Rectangle 461"/>
            <p:cNvSpPr>
              <a:spLocks noChangeArrowheads="1"/>
            </p:cNvSpPr>
            <p:nvPr/>
          </p:nvSpPr>
          <p:spPr bwMode="auto">
            <a:xfrm rot="10800000" flipV="1">
              <a:off x="917438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Rectangle 468"/>
            <p:cNvSpPr>
              <a:spLocks noChangeArrowheads="1"/>
            </p:cNvSpPr>
            <p:nvPr/>
          </p:nvSpPr>
          <p:spPr bwMode="auto">
            <a:xfrm rot="10800000" flipV="1">
              <a:off x="885688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Rectangle 469"/>
            <p:cNvSpPr>
              <a:spLocks noChangeArrowheads="1"/>
            </p:cNvSpPr>
            <p:nvPr/>
          </p:nvSpPr>
          <p:spPr bwMode="auto">
            <a:xfrm rot="10800000" flipV="1">
              <a:off x="885688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Rectangle 471"/>
            <p:cNvSpPr>
              <a:spLocks noChangeArrowheads="1"/>
            </p:cNvSpPr>
            <p:nvPr/>
          </p:nvSpPr>
          <p:spPr bwMode="auto">
            <a:xfrm rot="10800000" flipV="1">
              <a:off x="885688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Rectangle 472"/>
            <p:cNvSpPr>
              <a:spLocks noChangeArrowheads="1"/>
            </p:cNvSpPr>
            <p:nvPr/>
          </p:nvSpPr>
          <p:spPr bwMode="auto">
            <a:xfrm rot="10800000" flipV="1">
              <a:off x="88568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Rectangle 479"/>
            <p:cNvSpPr>
              <a:spLocks noChangeArrowheads="1"/>
            </p:cNvSpPr>
            <p:nvPr/>
          </p:nvSpPr>
          <p:spPr bwMode="auto">
            <a:xfrm rot="10800000" flipV="1">
              <a:off x="85425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Rectangle 480"/>
            <p:cNvSpPr>
              <a:spLocks noChangeArrowheads="1"/>
            </p:cNvSpPr>
            <p:nvPr/>
          </p:nvSpPr>
          <p:spPr bwMode="auto">
            <a:xfrm rot="10800000" flipV="1">
              <a:off x="854256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Rectangle 481"/>
            <p:cNvSpPr>
              <a:spLocks noChangeArrowheads="1"/>
            </p:cNvSpPr>
            <p:nvPr/>
          </p:nvSpPr>
          <p:spPr bwMode="auto">
            <a:xfrm rot="10800000" flipV="1">
              <a:off x="854256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Rectangle 483"/>
            <p:cNvSpPr>
              <a:spLocks noChangeArrowheads="1"/>
            </p:cNvSpPr>
            <p:nvPr/>
          </p:nvSpPr>
          <p:spPr bwMode="auto">
            <a:xfrm rot="10800000" flipV="1">
              <a:off x="8542564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Rectangle 484"/>
            <p:cNvSpPr>
              <a:spLocks noChangeArrowheads="1"/>
            </p:cNvSpPr>
            <p:nvPr/>
          </p:nvSpPr>
          <p:spPr bwMode="auto">
            <a:xfrm rot="10800000" flipV="1">
              <a:off x="8542564" y="1301524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Rectangle 485"/>
            <p:cNvSpPr>
              <a:spLocks noChangeArrowheads="1"/>
            </p:cNvSpPr>
            <p:nvPr/>
          </p:nvSpPr>
          <p:spPr bwMode="auto">
            <a:xfrm rot="10800000" flipV="1">
              <a:off x="8542564" y="156346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Rectangle 492"/>
            <p:cNvSpPr>
              <a:spLocks noChangeArrowheads="1"/>
            </p:cNvSpPr>
            <p:nvPr/>
          </p:nvSpPr>
          <p:spPr bwMode="auto">
            <a:xfrm rot="10800000" flipV="1">
              <a:off x="8225063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Rectangle 493"/>
            <p:cNvSpPr>
              <a:spLocks noChangeArrowheads="1"/>
            </p:cNvSpPr>
            <p:nvPr/>
          </p:nvSpPr>
          <p:spPr bwMode="auto">
            <a:xfrm rot="10800000" flipV="1">
              <a:off x="8225063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Rectangle 500"/>
            <p:cNvSpPr>
              <a:spLocks noChangeArrowheads="1"/>
            </p:cNvSpPr>
            <p:nvPr/>
          </p:nvSpPr>
          <p:spPr bwMode="auto">
            <a:xfrm rot="10800000" flipV="1">
              <a:off x="7912326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Rectangle 502"/>
            <p:cNvSpPr>
              <a:spLocks noChangeArrowheads="1"/>
            </p:cNvSpPr>
            <p:nvPr/>
          </p:nvSpPr>
          <p:spPr bwMode="auto">
            <a:xfrm rot="10800000" flipV="1">
              <a:off x="7912326" y="518886"/>
              <a:ext cx="187325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Rectangle 503"/>
            <p:cNvSpPr>
              <a:spLocks noChangeArrowheads="1"/>
            </p:cNvSpPr>
            <p:nvPr/>
          </p:nvSpPr>
          <p:spPr bwMode="auto">
            <a:xfrm rot="10800000" flipV="1">
              <a:off x="7912326" y="780824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Rectangle 510"/>
            <p:cNvSpPr>
              <a:spLocks noChangeArrowheads="1"/>
            </p:cNvSpPr>
            <p:nvPr/>
          </p:nvSpPr>
          <p:spPr bwMode="auto">
            <a:xfrm rot="10800000" flipV="1">
              <a:off x="75948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Rectangle 511"/>
            <p:cNvSpPr>
              <a:spLocks noChangeArrowheads="1"/>
            </p:cNvSpPr>
            <p:nvPr/>
          </p:nvSpPr>
          <p:spPr bwMode="auto">
            <a:xfrm rot="10800000" flipV="1">
              <a:off x="7594826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Rectangle 512"/>
            <p:cNvSpPr>
              <a:spLocks noChangeArrowheads="1"/>
            </p:cNvSpPr>
            <p:nvPr/>
          </p:nvSpPr>
          <p:spPr bwMode="auto">
            <a:xfrm rot="10800000" flipV="1">
              <a:off x="759482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Rectangle 519"/>
            <p:cNvSpPr>
              <a:spLocks noChangeArrowheads="1"/>
            </p:cNvSpPr>
            <p:nvPr/>
          </p:nvSpPr>
          <p:spPr bwMode="auto">
            <a:xfrm rot="10800000" flipV="1">
              <a:off x="7277326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Rectangle 520"/>
            <p:cNvSpPr>
              <a:spLocks noChangeArrowheads="1"/>
            </p:cNvSpPr>
            <p:nvPr/>
          </p:nvSpPr>
          <p:spPr bwMode="auto">
            <a:xfrm rot="10800000" flipV="1">
              <a:off x="727732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Rectangle 521"/>
            <p:cNvSpPr>
              <a:spLocks noChangeArrowheads="1"/>
            </p:cNvSpPr>
            <p:nvPr/>
          </p:nvSpPr>
          <p:spPr bwMode="auto">
            <a:xfrm rot="10800000" flipV="1">
              <a:off x="727732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6" name="Rectangle 522"/>
            <p:cNvSpPr>
              <a:spLocks noChangeArrowheads="1"/>
            </p:cNvSpPr>
            <p:nvPr/>
          </p:nvSpPr>
          <p:spPr bwMode="auto">
            <a:xfrm rot="10800000" flipV="1">
              <a:off x="727732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Rectangle 523"/>
            <p:cNvSpPr>
              <a:spLocks noChangeArrowheads="1"/>
            </p:cNvSpPr>
            <p:nvPr/>
          </p:nvSpPr>
          <p:spPr bwMode="auto">
            <a:xfrm rot="10800000" flipV="1">
              <a:off x="727732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Rectangle 531"/>
            <p:cNvSpPr>
              <a:spLocks noChangeArrowheads="1"/>
            </p:cNvSpPr>
            <p:nvPr/>
          </p:nvSpPr>
          <p:spPr bwMode="auto">
            <a:xfrm rot="10800000" flipV="1">
              <a:off x="69630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Rectangle 532"/>
            <p:cNvSpPr>
              <a:spLocks noChangeArrowheads="1"/>
            </p:cNvSpPr>
            <p:nvPr/>
          </p:nvSpPr>
          <p:spPr bwMode="auto">
            <a:xfrm rot="10800000" flipV="1">
              <a:off x="696300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Rectangle 534"/>
            <p:cNvSpPr>
              <a:spLocks noChangeArrowheads="1"/>
            </p:cNvSpPr>
            <p:nvPr/>
          </p:nvSpPr>
          <p:spPr bwMode="auto">
            <a:xfrm rot="10800000" flipV="1">
              <a:off x="696300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Rectangle 541"/>
            <p:cNvSpPr>
              <a:spLocks noChangeArrowheads="1"/>
            </p:cNvSpPr>
            <p:nvPr/>
          </p:nvSpPr>
          <p:spPr bwMode="auto">
            <a:xfrm rot="10800000" flipV="1">
              <a:off x="6645501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Rectangle 542"/>
            <p:cNvSpPr>
              <a:spLocks noChangeArrowheads="1"/>
            </p:cNvSpPr>
            <p:nvPr/>
          </p:nvSpPr>
          <p:spPr bwMode="auto">
            <a:xfrm rot="10800000" flipV="1">
              <a:off x="6645501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Rectangle 543"/>
            <p:cNvSpPr>
              <a:spLocks noChangeArrowheads="1"/>
            </p:cNvSpPr>
            <p:nvPr/>
          </p:nvSpPr>
          <p:spPr bwMode="auto">
            <a:xfrm rot="10800000" flipV="1">
              <a:off x="6645501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Rectangle 544"/>
            <p:cNvSpPr>
              <a:spLocks noChangeArrowheads="1"/>
            </p:cNvSpPr>
            <p:nvPr/>
          </p:nvSpPr>
          <p:spPr bwMode="auto">
            <a:xfrm rot="10800000" flipV="1">
              <a:off x="6645501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Rectangle 552"/>
            <p:cNvSpPr>
              <a:spLocks noChangeArrowheads="1"/>
            </p:cNvSpPr>
            <p:nvPr/>
          </p:nvSpPr>
          <p:spPr bwMode="auto">
            <a:xfrm rot="10800000" flipV="1">
              <a:off x="6332764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Rectangle 564"/>
            <p:cNvSpPr>
              <a:spLocks noChangeArrowheads="1"/>
            </p:cNvSpPr>
            <p:nvPr/>
          </p:nvSpPr>
          <p:spPr bwMode="auto">
            <a:xfrm rot="10800000" flipV="1">
              <a:off x="6015264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Rectangle 565"/>
            <p:cNvSpPr>
              <a:spLocks noChangeArrowheads="1"/>
            </p:cNvSpPr>
            <p:nvPr/>
          </p:nvSpPr>
          <p:spPr bwMode="auto">
            <a:xfrm rot="10800000" flipV="1">
              <a:off x="60152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Rectangle 566"/>
            <p:cNvSpPr>
              <a:spLocks noChangeArrowheads="1"/>
            </p:cNvSpPr>
            <p:nvPr/>
          </p:nvSpPr>
          <p:spPr bwMode="auto">
            <a:xfrm rot="10800000" flipV="1">
              <a:off x="6015264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Rectangle 573"/>
            <p:cNvSpPr>
              <a:spLocks noChangeArrowheads="1"/>
            </p:cNvSpPr>
            <p:nvPr/>
          </p:nvSpPr>
          <p:spPr bwMode="auto">
            <a:xfrm rot="10800000" flipV="1">
              <a:off x="56977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Rectangle 574"/>
            <p:cNvSpPr>
              <a:spLocks noChangeArrowheads="1"/>
            </p:cNvSpPr>
            <p:nvPr/>
          </p:nvSpPr>
          <p:spPr bwMode="auto">
            <a:xfrm rot="10800000" flipV="1">
              <a:off x="569776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Rectangle 582"/>
            <p:cNvSpPr>
              <a:spLocks noChangeArrowheads="1"/>
            </p:cNvSpPr>
            <p:nvPr/>
          </p:nvSpPr>
          <p:spPr bwMode="auto">
            <a:xfrm rot="10800000" flipV="1">
              <a:off x="5383438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5" name="Rectangle 583"/>
            <p:cNvSpPr>
              <a:spLocks noChangeArrowheads="1"/>
            </p:cNvSpPr>
            <p:nvPr/>
          </p:nvSpPr>
          <p:spPr bwMode="auto">
            <a:xfrm rot="10800000" flipV="1">
              <a:off x="5383438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6" name="Rectangle 584"/>
            <p:cNvSpPr>
              <a:spLocks noChangeArrowheads="1"/>
            </p:cNvSpPr>
            <p:nvPr/>
          </p:nvSpPr>
          <p:spPr bwMode="auto">
            <a:xfrm rot="10800000" flipV="1">
              <a:off x="5383438" y="5188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7" name="Rectangle 585"/>
            <p:cNvSpPr>
              <a:spLocks noChangeArrowheads="1"/>
            </p:cNvSpPr>
            <p:nvPr/>
          </p:nvSpPr>
          <p:spPr bwMode="auto">
            <a:xfrm rot="10800000" flipV="1">
              <a:off x="5383438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8" name="Rectangle 586"/>
            <p:cNvSpPr>
              <a:spLocks noChangeArrowheads="1"/>
            </p:cNvSpPr>
            <p:nvPr/>
          </p:nvSpPr>
          <p:spPr bwMode="auto">
            <a:xfrm rot="10800000" flipV="1">
              <a:off x="5383438" y="1042761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9" name="Rectangle 594"/>
            <p:cNvSpPr>
              <a:spLocks noChangeArrowheads="1"/>
            </p:cNvSpPr>
            <p:nvPr/>
          </p:nvSpPr>
          <p:spPr bwMode="auto">
            <a:xfrm rot="10800000" flipV="1">
              <a:off x="50675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1" name="Rectangle 596"/>
            <p:cNvSpPr>
              <a:spLocks noChangeArrowheads="1"/>
            </p:cNvSpPr>
            <p:nvPr/>
          </p:nvSpPr>
          <p:spPr bwMode="auto">
            <a:xfrm rot="10800000" flipV="1">
              <a:off x="506752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2" name="Rectangle 597"/>
            <p:cNvSpPr>
              <a:spLocks noChangeArrowheads="1"/>
            </p:cNvSpPr>
            <p:nvPr/>
          </p:nvSpPr>
          <p:spPr bwMode="auto">
            <a:xfrm rot="10800000" flipV="1">
              <a:off x="5067526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3" name="Rectangle 604"/>
            <p:cNvSpPr>
              <a:spLocks noChangeArrowheads="1"/>
            </p:cNvSpPr>
            <p:nvPr/>
          </p:nvSpPr>
          <p:spPr bwMode="auto">
            <a:xfrm rot="10800000" flipV="1">
              <a:off x="47532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4" name="Rectangle 605"/>
            <p:cNvSpPr>
              <a:spLocks noChangeArrowheads="1"/>
            </p:cNvSpPr>
            <p:nvPr/>
          </p:nvSpPr>
          <p:spPr bwMode="auto">
            <a:xfrm rot="10800000" flipV="1">
              <a:off x="475320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5" name="Rectangle 606"/>
            <p:cNvSpPr>
              <a:spLocks noChangeArrowheads="1"/>
            </p:cNvSpPr>
            <p:nvPr/>
          </p:nvSpPr>
          <p:spPr bwMode="auto">
            <a:xfrm rot="10800000" flipV="1">
              <a:off x="475320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7" name="Rectangle 614"/>
            <p:cNvSpPr>
              <a:spLocks noChangeArrowheads="1"/>
            </p:cNvSpPr>
            <p:nvPr/>
          </p:nvSpPr>
          <p:spPr bwMode="auto">
            <a:xfrm rot="10800000" flipV="1">
              <a:off x="44357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Rectangle 615"/>
            <p:cNvSpPr>
              <a:spLocks noChangeArrowheads="1"/>
            </p:cNvSpPr>
            <p:nvPr/>
          </p:nvSpPr>
          <p:spPr bwMode="auto">
            <a:xfrm rot="10800000" flipV="1">
              <a:off x="4435701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9" name="Rectangle 616"/>
            <p:cNvSpPr>
              <a:spLocks noChangeArrowheads="1"/>
            </p:cNvSpPr>
            <p:nvPr/>
          </p:nvSpPr>
          <p:spPr bwMode="auto">
            <a:xfrm rot="10800000" flipV="1">
              <a:off x="443570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0" name="Rectangle 625"/>
            <p:cNvSpPr>
              <a:spLocks noChangeArrowheads="1"/>
            </p:cNvSpPr>
            <p:nvPr/>
          </p:nvSpPr>
          <p:spPr bwMode="auto">
            <a:xfrm rot="10800000" flipV="1">
              <a:off x="4121376" y="-3401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1" name="Rectangle 626"/>
            <p:cNvSpPr>
              <a:spLocks noChangeArrowheads="1"/>
            </p:cNvSpPr>
            <p:nvPr/>
          </p:nvSpPr>
          <p:spPr bwMode="auto">
            <a:xfrm rot="10800000" flipV="1">
              <a:off x="4121376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3" name="Rectangle 628"/>
            <p:cNvSpPr>
              <a:spLocks noChangeArrowheads="1"/>
            </p:cNvSpPr>
            <p:nvPr/>
          </p:nvSpPr>
          <p:spPr bwMode="auto">
            <a:xfrm rot="10800000" flipV="1">
              <a:off x="4121376" y="780824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Rectangle 635"/>
            <p:cNvSpPr>
              <a:spLocks noChangeArrowheads="1"/>
            </p:cNvSpPr>
            <p:nvPr/>
          </p:nvSpPr>
          <p:spPr bwMode="auto">
            <a:xfrm rot="10800000" flipV="1">
              <a:off x="3803876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Rectangle 636"/>
            <p:cNvSpPr>
              <a:spLocks noChangeArrowheads="1"/>
            </p:cNvSpPr>
            <p:nvPr/>
          </p:nvSpPr>
          <p:spPr bwMode="auto">
            <a:xfrm rot="10800000" flipV="1">
              <a:off x="3803876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7" name="Rectangle 644"/>
            <p:cNvSpPr>
              <a:spLocks noChangeArrowheads="1"/>
            </p:cNvSpPr>
            <p:nvPr/>
          </p:nvSpPr>
          <p:spPr bwMode="auto">
            <a:xfrm rot="10800000" flipV="1">
              <a:off x="34879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8" name="Rectangle 645"/>
            <p:cNvSpPr>
              <a:spLocks noChangeArrowheads="1"/>
            </p:cNvSpPr>
            <p:nvPr/>
          </p:nvSpPr>
          <p:spPr bwMode="auto">
            <a:xfrm rot="10800000" flipV="1">
              <a:off x="3487964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9" name="Rectangle 646"/>
            <p:cNvSpPr>
              <a:spLocks noChangeArrowheads="1"/>
            </p:cNvSpPr>
            <p:nvPr/>
          </p:nvSpPr>
          <p:spPr bwMode="auto">
            <a:xfrm rot="10800000" flipV="1">
              <a:off x="348796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0" name="Rectangle 653"/>
            <p:cNvSpPr>
              <a:spLocks noChangeArrowheads="1"/>
            </p:cNvSpPr>
            <p:nvPr/>
          </p:nvSpPr>
          <p:spPr bwMode="auto">
            <a:xfrm rot="10800000" flipV="1">
              <a:off x="31736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1" name="Rectangle 654"/>
            <p:cNvSpPr>
              <a:spLocks noChangeArrowheads="1"/>
            </p:cNvSpPr>
            <p:nvPr/>
          </p:nvSpPr>
          <p:spPr bwMode="auto">
            <a:xfrm rot="10800000" flipV="1">
              <a:off x="31736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2" name="Rectangle 655"/>
            <p:cNvSpPr>
              <a:spLocks noChangeArrowheads="1"/>
            </p:cNvSpPr>
            <p:nvPr/>
          </p:nvSpPr>
          <p:spPr bwMode="auto">
            <a:xfrm rot="10800000" flipV="1">
              <a:off x="317363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3" name="Rectangle 656"/>
            <p:cNvSpPr>
              <a:spLocks noChangeArrowheads="1"/>
            </p:cNvSpPr>
            <p:nvPr/>
          </p:nvSpPr>
          <p:spPr bwMode="auto">
            <a:xfrm rot="10800000" flipV="1">
              <a:off x="317363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4" name="Rectangle 657"/>
            <p:cNvSpPr>
              <a:spLocks noChangeArrowheads="1"/>
            </p:cNvSpPr>
            <p:nvPr/>
          </p:nvSpPr>
          <p:spPr bwMode="auto">
            <a:xfrm rot="10800000" flipV="1">
              <a:off x="3173639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6" name="Rectangle 659"/>
            <p:cNvSpPr>
              <a:spLocks noChangeArrowheads="1"/>
            </p:cNvSpPr>
            <p:nvPr/>
          </p:nvSpPr>
          <p:spPr bwMode="auto">
            <a:xfrm rot="10800000" flipV="1">
              <a:off x="3173639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7" name="Rectangle 666"/>
            <p:cNvSpPr>
              <a:spLocks noChangeArrowheads="1"/>
            </p:cNvSpPr>
            <p:nvPr/>
          </p:nvSpPr>
          <p:spPr bwMode="auto">
            <a:xfrm rot="10800000" flipV="1">
              <a:off x="28561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8" name="Rectangle 667"/>
            <p:cNvSpPr>
              <a:spLocks noChangeArrowheads="1"/>
            </p:cNvSpPr>
            <p:nvPr/>
          </p:nvSpPr>
          <p:spPr bwMode="auto">
            <a:xfrm rot="10800000" flipV="1">
              <a:off x="28561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9" name="Rectangle 668"/>
            <p:cNvSpPr>
              <a:spLocks noChangeArrowheads="1"/>
            </p:cNvSpPr>
            <p:nvPr/>
          </p:nvSpPr>
          <p:spPr bwMode="auto">
            <a:xfrm rot="10800000" flipV="1">
              <a:off x="285613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1" name="Rectangle 670"/>
            <p:cNvSpPr>
              <a:spLocks noChangeArrowheads="1"/>
            </p:cNvSpPr>
            <p:nvPr/>
          </p:nvSpPr>
          <p:spPr bwMode="auto">
            <a:xfrm rot="10800000" flipV="1">
              <a:off x="2856139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2" name="Rectangle 671"/>
            <p:cNvSpPr>
              <a:spLocks noChangeArrowheads="1"/>
            </p:cNvSpPr>
            <p:nvPr/>
          </p:nvSpPr>
          <p:spPr bwMode="auto">
            <a:xfrm rot="10800000" flipV="1">
              <a:off x="2856139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Rectangle 678"/>
            <p:cNvSpPr>
              <a:spLocks noChangeArrowheads="1"/>
            </p:cNvSpPr>
            <p:nvPr/>
          </p:nvSpPr>
          <p:spPr bwMode="auto">
            <a:xfrm rot="10800000" flipV="1">
              <a:off x="2541813" y="-3401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4" name="Rectangle 679"/>
            <p:cNvSpPr>
              <a:spLocks noChangeArrowheads="1"/>
            </p:cNvSpPr>
            <p:nvPr/>
          </p:nvSpPr>
          <p:spPr bwMode="auto">
            <a:xfrm rot="10800000" flipV="1">
              <a:off x="2541813" y="258536"/>
              <a:ext cx="188913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5" name="Rectangle 680"/>
            <p:cNvSpPr>
              <a:spLocks noChangeArrowheads="1"/>
            </p:cNvSpPr>
            <p:nvPr/>
          </p:nvSpPr>
          <p:spPr bwMode="auto">
            <a:xfrm rot="10800000" flipV="1">
              <a:off x="2541813" y="518886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6" name="Rectangle 681"/>
            <p:cNvSpPr>
              <a:spLocks noChangeArrowheads="1"/>
            </p:cNvSpPr>
            <p:nvPr/>
          </p:nvSpPr>
          <p:spPr bwMode="auto">
            <a:xfrm rot="10800000" flipV="1">
              <a:off x="2541813" y="780824"/>
              <a:ext cx="188913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Rectangle 682"/>
            <p:cNvSpPr>
              <a:spLocks noChangeArrowheads="1"/>
            </p:cNvSpPr>
            <p:nvPr/>
          </p:nvSpPr>
          <p:spPr bwMode="auto">
            <a:xfrm rot="10800000" flipV="1">
              <a:off x="2541813" y="1042761"/>
              <a:ext cx="188913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9" name="Rectangle 684"/>
            <p:cNvSpPr>
              <a:spLocks noChangeArrowheads="1"/>
            </p:cNvSpPr>
            <p:nvPr/>
          </p:nvSpPr>
          <p:spPr bwMode="auto">
            <a:xfrm rot="10800000" flipV="1">
              <a:off x="2541813" y="1563461"/>
              <a:ext cx="188913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0" name="Rectangle 685"/>
            <p:cNvSpPr>
              <a:spLocks noChangeArrowheads="1"/>
            </p:cNvSpPr>
            <p:nvPr/>
          </p:nvSpPr>
          <p:spPr bwMode="auto">
            <a:xfrm rot="10800000" flipV="1">
              <a:off x="2541813" y="1826986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Rectangle 692"/>
            <p:cNvSpPr>
              <a:spLocks noChangeArrowheads="1"/>
            </p:cNvSpPr>
            <p:nvPr/>
          </p:nvSpPr>
          <p:spPr bwMode="auto">
            <a:xfrm rot="10800000" flipV="1">
              <a:off x="2224313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2" name="Rectangle 693"/>
            <p:cNvSpPr>
              <a:spLocks noChangeArrowheads="1"/>
            </p:cNvSpPr>
            <p:nvPr/>
          </p:nvSpPr>
          <p:spPr bwMode="auto">
            <a:xfrm rot="10800000" flipV="1">
              <a:off x="2224313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3" name="Rectangle 694"/>
            <p:cNvSpPr>
              <a:spLocks noChangeArrowheads="1"/>
            </p:cNvSpPr>
            <p:nvPr/>
          </p:nvSpPr>
          <p:spPr bwMode="auto">
            <a:xfrm rot="10800000" flipV="1">
              <a:off x="2224313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4" name="Rectangle 695"/>
            <p:cNvSpPr>
              <a:spLocks noChangeArrowheads="1"/>
            </p:cNvSpPr>
            <p:nvPr/>
          </p:nvSpPr>
          <p:spPr bwMode="auto">
            <a:xfrm rot="10800000" flipV="1">
              <a:off x="2224313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5" name="Rectangle 702"/>
            <p:cNvSpPr>
              <a:spLocks noChangeArrowheads="1"/>
            </p:cNvSpPr>
            <p:nvPr/>
          </p:nvSpPr>
          <p:spPr bwMode="auto">
            <a:xfrm rot="10800000" flipV="1">
              <a:off x="19084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6" name="Rectangle 703"/>
            <p:cNvSpPr>
              <a:spLocks noChangeArrowheads="1"/>
            </p:cNvSpPr>
            <p:nvPr/>
          </p:nvSpPr>
          <p:spPr bwMode="auto">
            <a:xfrm rot="10800000" flipV="1">
              <a:off x="19084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Rectangle 705"/>
            <p:cNvSpPr>
              <a:spLocks noChangeArrowheads="1"/>
            </p:cNvSpPr>
            <p:nvPr/>
          </p:nvSpPr>
          <p:spPr bwMode="auto">
            <a:xfrm rot="10800000" flipV="1">
              <a:off x="190840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Rectangle 706"/>
            <p:cNvSpPr>
              <a:spLocks noChangeArrowheads="1"/>
            </p:cNvSpPr>
            <p:nvPr/>
          </p:nvSpPr>
          <p:spPr bwMode="auto">
            <a:xfrm rot="10800000" flipV="1">
              <a:off x="1908401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Rectangle 713"/>
            <p:cNvSpPr>
              <a:spLocks noChangeArrowheads="1"/>
            </p:cNvSpPr>
            <p:nvPr/>
          </p:nvSpPr>
          <p:spPr bwMode="auto">
            <a:xfrm rot="10800000" flipV="1">
              <a:off x="159407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Rectangle 714"/>
            <p:cNvSpPr>
              <a:spLocks noChangeArrowheads="1"/>
            </p:cNvSpPr>
            <p:nvPr/>
          </p:nvSpPr>
          <p:spPr bwMode="auto">
            <a:xfrm rot="10800000" flipV="1">
              <a:off x="1594076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Rectangle 715"/>
            <p:cNvSpPr>
              <a:spLocks noChangeArrowheads="1"/>
            </p:cNvSpPr>
            <p:nvPr/>
          </p:nvSpPr>
          <p:spPr bwMode="auto">
            <a:xfrm rot="10800000" flipV="1">
              <a:off x="159407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Rectangle 716"/>
            <p:cNvSpPr>
              <a:spLocks noChangeArrowheads="1"/>
            </p:cNvSpPr>
            <p:nvPr/>
          </p:nvSpPr>
          <p:spPr bwMode="auto">
            <a:xfrm rot="10800000" flipV="1">
              <a:off x="159407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Rectangle 717"/>
            <p:cNvSpPr>
              <a:spLocks noChangeArrowheads="1"/>
            </p:cNvSpPr>
            <p:nvPr/>
          </p:nvSpPr>
          <p:spPr bwMode="auto">
            <a:xfrm rot="10800000" flipV="1">
              <a:off x="159407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Rectangle 718"/>
            <p:cNvSpPr>
              <a:spLocks noChangeArrowheads="1"/>
            </p:cNvSpPr>
            <p:nvPr/>
          </p:nvSpPr>
          <p:spPr bwMode="auto">
            <a:xfrm rot="10800000" flipV="1">
              <a:off x="1594076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6" name="Rectangle 719"/>
            <p:cNvSpPr>
              <a:spLocks noChangeArrowheads="1"/>
            </p:cNvSpPr>
            <p:nvPr/>
          </p:nvSpPr>
          <p:spPr bwMode="auto">
            <a:xfrm rot="10800000" flipV="1">
              <a:off x="1594076" y="156346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8" name="Rectangle 727"/>
            <p:cNvSpPr>
              <a:spLocks noChangeArrowheads="1"/>
            </p:cNvSpPr>
            <p:nvPr/>
          </p:nvSpPr>
          <p:spPr bwMode="auto">
            <a:xfrm rot="10800000" flipV="1">
              <a:off x="1276576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9" name="Rectangle 728"/>
            <p:cNvSpPr>
              <a:spLocks noChangeArrowheads="1"/>
            </p:cNvSpPr>
            <p:nvPr/>
          </p:nvSpPr>
          <p:spPr bwMode="auto">
            <a:xfrm rot="10800000" flipV="1">
              <a:off x="127657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0" name="Rectangle 729"/>
            <p:cNvSpPr>
              <a:spLocks noChangeArrowheads="1"/>
            </p:cNvSpPr>
            <p:nvPr/>
          </p:nvSpPr>
          <p:spPr bwMode="auto">
            <a:xfrm rot="10800000" flipV="1">
              <a:off x="127657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1" name="Rectangle 730"/>
            <p:cNvSpPr>
              <a:spLocks noChangeArrowheads="1"/>
            </p:cNvSpPr>
            <p:nvPr/>
          </p:nvSpPr>
          <p:spPr bwMode="auto">
            <a:xfrm rot="10800000" flipV="1">
              <a:off x="127657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2" name="Rectangle 731"/>
            <p:cNvSpPr>
              <a:spLocks noChangeArrowheads="1"/>
            </p:cNvSpPr>
            <p:nvPr/>
          </p:nvSpPr>
          <p:spPr bwMode="auto">
            <a:xfrm rot="10800000" flipV="1">
              <a:off x="1276576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Rectangle 733"/>
            <p:cNvSpPr>
              <a:spLocks noChangeArrowheads="1"/>
            </p:cNvSpPr>
            <p:nvPr/>
          </p:nvSpPr>
          <p:spPr bwMode="auto">
            <a:xfrm rot="10800000" flipV="1">
              <a:off x="1276576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Rectangle 740"/>
            <p:cNvSpPr>
              <a:spLocks noChangeArrowheads="1"/>
            </p:cNvSpPr>
            <p:nvPr/>
          </p:nvSpPr>
          <p:spPr bwMode="auto">
            <a:xfrm rot="10800000" flipV="1">
              <a:off x="962251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Rectangle 747"/>
            <p:cNvSpPr>
              <a:spLocks noChangeArrowheads="1"/>
            </p:cNvSpPr>
            <p:nvPr/>
          </p:nvSpPr>
          <p:spPr bwMode="auto">
            <a:xfrm rot="10800000" flipV="1">
              <a:off x="6463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Rectangle 748"/>
            <p:cNvSpPr>
              <a:spLocks noChangeArrowheads="1"/>
            </p:cNvSpPr>
            <p:nvPr/>
          </p:nvSpPr>
          <p:spPr bwMode="auto">
            <a:xfrm rot="10800000" flipV="1">
              <a:off x="6463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8" name="Rectangle 749"/>
            <p:cNvSpPr>
              <a:spLocks noChangeArrowheads="1"/>
            </p:cNvSpPr>
            <p:nvPr/>
          </p:nvSpPr>
          <p:spPr bwMode="auto">
            <a:xfrm rot="10800000" flipV="1">
              <a:off x="64633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0" name="Rectangle 758"/>
            <p:cNvSpPr>
              <a:spLocks noChangeArrowheads="1"/>
            </p:cNvSpPr>
            <p:nvPr/>
          </p:nvSpPr>
          <p:spPr bwMode="auto">
            <a:xfrm rot="10800000" flipV="1">
              <a:off x="3288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Rectangle 760"/>
            <p:cNvSpPr>
              <a:spLocks noChangeArrowheads="1"/>
            </p:cNvSpPr>
            <p:nvPr/>
          </p:nvSpPr>
          <p:spPr bwMode="auto">
            <a:xfrm rot="10800000" flipV="1">
              <a:off x="32883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Rectangle 767"/>
            <p:cNvSpPr>
              <a:spLocks noChangeArrowheads="1"/>
            </p:cNvSpPr>
            <p:nvPr/>
          </p:nvSpPr>
          <p:spPr bwMode="auto">
            <a:xfrm rot="10800000" flipV="1">
              <a:off x="1451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2101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1B6AA3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4D4E0-389E-484C-8A9A-BC4E16FEFA0F}" type="slidenum">
              <a:rPr kumimoji="0" lang="id-ID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C:\Users\Usuario\Desktop\protocolodiagnósticodolor.png">
            <a:extLst>
              <a:ext uri="{FF2B5EF4-FFF2-40B4-BE49-F238E27FC236}">
                <a16:creationId xmlns:a16="http://schemas.microsoft.com/office/drawing/2014/main" id="{BD3D19CC-CD77-4032-9AF4-47D43421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876" y="1278997"/>
            <a:ext cx="9722557" cy="5040000"/>
          </a:xfrm>
          <a:prstGeom prst="rect">
            <a:avLst/>
          </a:prstGeom>
          <a:noFill/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7AD38B56-D561-466C-8547-DD0F0DBF9081}"/>
              </a:ext>
            </a:extLst>
          </p:cNvPr>
          <p:cNvSpPr/>
          <p:nvPr/>
        </p:nvSpPr>
        <p:spPr>
          <a:xfrm>
            <a:off x="9057587" y="3281519"/>
            <a:ext cx="2985950" cy="7799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Clasificación </a:t>
            </a:r>
          </a:p>
          <a:p>
            <a:pPr algn="ctr"/>
            <a:r>
              <a:rPr lang="es-ES" sz="2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fisiopatológica</a:t>
            </a:r>
          </a:p>
        </p:txBody>
      </p:sp>
      <p:sp>
        <p:nvSpPr>
          <p:cNvPr id="36" name="Cerrar corchete 35">
            <a:extLst>
              <a:ext uri="{FF2B5EF4-FFF2-40B4-BE49-F238E27FC236}">
                <a16:creationId xmlns:a16="http://schemas.microsoft.com/office/drawing/2014/main" id="{2BB43ADC-5064-4C18-A1DB-4306F74BA7EB}"/>
              </a:ext>
            </a:extLst>
          </p:cNvPr>
          <p:cNvSpPr/>
          <p:nvPr/>
        </p:nvSpPr>
        <p:spPr>
          <a:xfrm>
            <a:off x="9495676" y="3104179"/>
            <a:ext cx="55109" cy="1158518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21F62470-2E36-458D-A09D-33979E4A6CDE}"/>
              </a:ext>
            </a:extLst>
          </p:cNvPr>
          <p:cNvSpPr/>
          <p:nvPr/>
        </p:nvSpPr>
        <p:spPr>
          <a:xfrm>
            <a:off x="8374833" y="2628198"/>
            <a:ext cx="5327245" cy="5648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Clasificación </a:t>
            </a:r>
          </a:p>
          <a:p>
            <a:pPr algn="ctr"/>
            <a:r>
              <a:rPr lang="es-E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temporal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31583D7-DE03-4138-B245-DED3FDCED128}"/>
              </a:ext>
            </a:extLst>
          </p:cNvPr>
          <p:cNvSpPr/>
          <p:nvPr/>
        </p:nvSpPr>
        <p:spPr>
          <a:xfrm>
            <a:off x="8784479" y="1925856"/>
            <a:ext cx="5037288" cy="61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Clasificación </a:t>
            </a:r>
          </a:p>
          <a:p>
            <a:pPr algn="ctr"/>
            <a:r>
              <a:rPr lang="es-ES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etiológica</a:t>
            </a:r>
          </a:p>
        </p:txBody>
      </p:sp>
      <p:sp>
        <p:nvSpPr>
          <p:cNvPr id="39" name="Cerrar corchete 38">
            <a:extLst>
              <a:ext uri="{FF2B5EF4-FFF2-40B4-BE49-F238E27FC236}">
                <a16:creationId xmlns:a16="http://schemas.microsoft.com/office/drawing/2014/main" id="{5F891E37-0529-4DF4-BB93-4332E75179B2}"/>
              </a:ext>
            </a:extLst>
          </p:cNvPr>
          <p:cNvSpPr/>
          <p:nvPr/>
        </p:nvSpPr>
        <p:spPr>
          <a:xfrm>
            <a:off x="10571403" y="1994769"/>
            <a:ext cx="39953" cy="506088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errar corchete 39">
            <a:extLst>
              <a:ext uri="{FF2B5EF4-FFF2-40B4-BE49-F238E27FC236}">
                <a16:creationId xmlns:a16="http://schemas.microsoft.com/office/drawing/2014/main" id="{EA02CE4A-252A-4C9C-A6BF-BEC049ADEC35}"/>
              </a:ext>
            </a:extLst>
          </p:cNvPr>
          <p:cNvSpPr/>
          <p:nvPr/>
        </p:nvSpPr>
        <p:spPr>
          <a:xfrm>
            <a:off x="10400390" y="2572380"/>
            <a:ext cx="39953" cy="709139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errar corchete 40">
            <a:extLst>
              <a:ext uri="{FF2B5EF4-FFF2-40B4-BE49-F238E27FC236}">
                <a16:creationId xmlns:a16="http://schemas.microsoft.com/office/drawing/2014/main" id="{922D0AB4-64D4-4510-B707-6745DCF84F82}"/>
              </a:ext>
            </a:extLst>
          </p:cNvPr>
          <p:cNvSpPr/>
          <p:nvPr/>
        </p:nvSpPr>
        <p:spPr>
          <a:xfrm>
            <a:off x="9998036" y="4280501"/>
            <a:ext cx="39953" cy="709139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24F6CD7-7D78-45B6-9E85-6D2F7C15A7A9}"/>
              </a:ext>
            </a:extLst>
          </p:cNvPr>
          <p:cNvSpPr/>
          <p:nvPr/>
        </p:nvSpPr>
        <p:spPr>
          <a:xfrm>
            <a:off x="8071731" y="4284528"/>
            <a:ext cx="5327245" cy="6186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Clasificación </a:t>
            </a:r>
          </a:p>
          <a:p>
            <a:pPr algn="ctr"/>
            <a:r>
              <a:rPr lang="es-ES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intensidad</a:t>
            </a: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ABORDAJE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id="{47FC5AFD-E29F-4C3C-9082-49A7684CD05A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1B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15219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/>
      <p:bldP spid="38" grpId="0"/>
      <p:bldP spid="39" grpId="0" animBg="1"/>
      <p:bldP spid="40" grpId="0" animBg="1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87580" y="539003"/>
            <a:ext cx="465842" cy="461757"/>
          </a:xfrm>
          <a:solidFill>
            <a:srgbClr val="1B6AA3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4D4E0-389E-484C-8A9A-BC4E16FEFA0F}" type="slidenum">
              <a:rPr kumimoji="0" lang="id-ID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C:\Users\Usuario\Desktop\protocolodiagnósticodolor.png">
            <a:extLst>
              <a:ext uri="{FF2B5EF4-FFF2-40B4-BE49-F238E27FC236}">
                <a16:creationId xmlns:a16="http://schemas.microsoft.com/office/drawing/2014/main" id="{BD3D19CC-CD77-4032-9AF4-47D43421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876" y="1278997"/>
            <a:ext cx="9722557" cy="5040000"/>
          </a:xfrm>
          <a:prstGeom prst="rect">
            <a:avLst/>
          </a:prstGeom>
          <a:noFill/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7AD38B56-D561-466C-8547-DD0F0DBF9081}"/>
              </a:ext>
            </a:extLst>
          </p:cNvPr>
          <p:cNvSpPr/>
          <p:nvPr/>
        </p:nvSpPr>
        <p:spPr>
          <a:xfrm>
            <a:off x="9057587" y="3281519"/>
            <a:ext cx="2985950" cy="7799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Clasificación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fisiopatológica</a:t>
            </a:r>
          </a:p>
        </p:txBody>
      </p:sp>
      <p:sp>
        <p:nvSpPr>
          <p:cNvPr id="36" name="Cerrar corchete 35">
            <a:extLst>
              <a:ext uri="{FF2B5EF4-FFF2-40B4-BE49-F238E27FC236}">
                <a16:creationId xmlns:a16="http://schemas.microsoft.com/office/drawing/2014/main" id="{2BB43ADC-5064-4C18-A1DB-4306F74BA7EB}"/>
              </a:ext>
            </a:extLst>
          </p:cNvPr>
          <p:cNvSpPr/>
          <p:nvPr/>
        </p:nvSpPr>
        <p:spPr>
          <a:xfrm>
            <a:off x="9495676" y="3104179"/>
            <a:ext cx="55109" cy="1158518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21F62470-2E36-458D-A09D-33979E4A6CDE}"/>
              </a:ext>
            </a:extLst>
          </p:cNvPr>
          <p:cNvSpPr/>
          <p:nvPr/>
        </p:nvSpPr>
        <p:spPr>
          <a:xfrm>
            <a:off x="8374833" y="2628198"/>
            <a:ext cx="5327245" cy="5648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Clasificación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temporal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31583D7-DE03-4138-B245-DED3FDCED128}"/>
              </a:ext>
            </a:extLst>
          </p:cNvPr>
          <p:cNvSpPr/>
          <p:nvPr/>
        </p:nvSpPr>
        <p:spPr>
          <a:xfrm>
            <a:off x="8784479" y="1925856"/>
            <a:ext cx="5037288" cy="61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Clasificación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etiológica</a:t>
            </a:r>
          </a:p>
        </p:txBody>
      </p:sp>
      <p:sp>
        <p:nvSpPr>
          <p:cNvPr id="39" name="Cerrar corchete 38">
            <a:extLst>
              <a:ext uri="{FF2B5EF4-FFF2-40B4-BE49-F238E27FC236}">
                <a16:creationId xmlns:a16="http://schemas.microsoft.com/office/drawing/2014/main" id="{5F891E37-0529-4DF4-BB93-4332E75179B2}"/>
              </a:ext>
            </a:extLst>
          </p:cNvPr>
          <p:cNvSpPr/>
          <p:nvPr/>
        </p:nvSpPr>
        <p:spPr>
          <a:xfrm>
            <a:off x="10571403" y="1994769"/>
            <a:ext cx="39953" cy="506088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errar corchete 39">
            <a:extLst>
              <a:ext uri="{FF2B5EF4-FFF2-40B4-BE49-F238E27FC236}">
                <a16:creationId xmlns:a16="http://schemas.microsoft.com/office/drawing/2014/main" id="{EA02CE4A-252A-4C9C-A6BF-BEC049ADEC35}"/>
              </a:ext>
            </a:extLst>
          </p:cNvPr>
          <p:cNvSpPr/>
          <p:nvPr/>
        </p:nvSpPr>
        <p:spPr>
          <a:xfrm>
            <a:off x="10400390" y="2572380"/>
            <a:ext cx="39953" cy="709139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errar corchete 40">
            <a:extLst>
              <a:ext uri="{FF2B5EF4-FFF2-40B4-BE49-F238E27FC236}">
                <a16:creationId xmlns:a16="http://schemas.microsoft.com/office/drawing/2014/main" id="{922D0AB4-64D4-4510-B707-6745DCF84F82}"/>
              </a:ext>
            </a:extLst>
          </p:cNvPr>
          <p:cNvSpPr/>
          <p:nvPr/>
        </p:nvSpPr>
        <p:spPr>
          <a:xfrm>
            <a:off x="9998036" y="4280501"/>
            <a:ext cx="39953" cy="709139"/>
          </a:xfrm>
          <a:prstGeom prst="rightBracke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24F6CD7-7D78-45B6-9E85-6D2F7C15A7A9}"/>
              </a:ext>
            </a:extLst>
          </p:cNvPr>
          <p:cNvSpPr/>
          <p:nvPr/>
        </p:nvSpPr>
        <p:spPr>
          <a:xfrm>
            <a:off x="8071731" y="4284528"/>
            <a:ext cx="5327245" cy="6186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Clasificación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6DAA2D">
                        <a:lumMod val="50000"/>
                      </a:srgbClr>
                    </a:gs>
                    <a:gs pos="50000">
                      <a:srgbClr val="6DAA2D"/>
                    </a:gs>
                    <a:gs pos="100000">
                      <a:srgbClr val="6DAA2D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intensidad</a:t>
            </a:r>
          </a:p>
        </p:txBody>
      </p:sp>
      <p:sp>
        <p:nvSpPr>
          <p:cNvPr id="44" name="TextBox 419">
            <a:extLst>
              <a:ext uri="{FF2B5EF4-FFF2-40B4-BE49-F238E27FC236}">
                <a16:creationId xmlns:a16="http://schemas.microsoft.com/office/drawing/2014/main" id="{1CC83777-4F41-42DE-813E-A6038EAD5880}"/>
              </a:ext>
            </a:extLst>
          </p:cNvPr>
          <p:cNvSpPr txBox="1"/>
          <p:nvPr/>
        </p:nvSpPr>
        <p:spPr>
          <a:xfrm>
            <a:off x="359148" y="539003"/>
            <a:ext cx="356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ABORDAJE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id="{47FC5AFD-E29F-4C3C-9082-49A7684CD05A}"/>
              </a:ext>
            </a:extLst>
          </p:cNvPr>
          <p:cNvSpPr/>
          <p:nvPr/>
        </p:nvSpPr>
        <p:spPr>
          <a:xfrm>
            <a:off x="0" y="759953"/>
            <a:ext cx="352425" cy="142875"/>
          </a:xfrm>
          <a:prstGeom prst="rect">
            <a:avLst/>
          </a:prstGeom>
          <a:solidFill>
            <a:srgbClr val="1B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E3DC51-12A1-4538-91D0-6826A446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01" y="1000760"/>
            <a:ext cx="500400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17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50000"/>
            </a:schemeClr>
          </a:fgClr>
          <a:bgClr>
            <a:schemeClr val="accent4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57369" y="2890016"/>
            <a:ext cx="3677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  <a:endParaRPr kumimoji="0" lang="id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14" y="4837113"/>
            <a:ext cx="12192000" cy="2020887"/>
            <a:chOff x="14514" y="4837113"/>
            <a:chExt cx="12192000" cy="2020887"/>
          </a:xfrm>
        </p:grpSpPr>
        <p:sp>
          <p:nvSpPr>
            <p:cNvPr id="15" name="Rectangle 361"/>
            <p:cNvSpPr>
              <a:spLocks noChangeArrowheads="1"/>
            </p:cNvSpPr>
            <p:nvPr/>
          </p:nvSpPr>
          <p:spPr bwMode="auto">
            <a:xfrm flipH="1" flipV="1">
              <a:off x="1201601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362"/>
            <p:cNvSpPr>
              <a:spLocks noChangeArrowheads="1"/>
            </p:cNvSpPr>
            <p:nvPr/>
          </p:nvSpPr>
          <p:spPr bwMode="auto">
            <a:xfrm flipH="1" flipV="1">
              <a:off x="1201601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364"/>
            <p:cNvSpPr>
              <a:spLocks noChangeArrowheads="1"/>
            </p:cNvSpPr>
            <p:nvPr/>
          </p:nvSpPr>
          <p:spPr bwMode="auto">
            <a:xfrm flipH="1" flipV="1">
              <a:off x="1201601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365"/>
            <p:cNvSpPr>
              <a:spLocks noChangeArrowheads="1"/>
            </p:cNvSpPr>
            <p:nvPr/>
          </p:nvSpPr>
          <p:spPr bwMode="auto">
            <a:xfrm flipH="1" flipV="1">
              <a:off x="12016014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366"/>
            <p:cNvSpPr>
              <a:spLocks noChangeArrowheads="1"/>
            </p:cNvSpPr>
            <p:nvPr/>
          </p:nvSpPr>
          <p:spPr bwMode="auto">
            <a:xfrm flipH="1" flipV="1">
              <a:off x="12016014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373"/>
            <p:cNvSpPr>
              <a:spLocks noChangeArrowheads="1"/>
            </p:cNvSpPr>
            <p:nvPr/>
          </p:nvSpPr>
          <p:spPr bwMode="auto">
            <a:xfrm flipH="1" flipV="1">
              <a:off x="11701689" y="6665912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374"/>
            <p:cNvSpPr>
              <a:spLocks noChangeArrowheads="1"/>
            </p:cNvSpPr>
            <p:nvPr/>
          </p:nvSpPr>
          <p:spPr bwMode="auto">
            <a:xfrm flipH="1" flipV="1">
              <a:off x="11701689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381"/>
            <p:cNvSpPr>
              <a:spLocks noChangeArrowheads="1"/>
            </p:cNvSpPr>
            <p:nvPr/>
          </p:nvSpPr>
          <p:spPr bwMode="auto">
            <a:xfrm flipH="1" flipV="1">
              <a:off x="1138418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383"/>
            <p:cNvSpPr>
              <a:spLocks noChangeArrowheads="1"/>
            </p:cNvSpPr>
            <p:nvPr/>
          </p:nvSpPr>
          <p:spPr bwMode="auto">
            <a:xfrm flipH="1" flipV="1">
              <a:off x="1138418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84"/>
            <p:cNvSpPr>
              <a:spLocks noChangeArrowheads="1"/>
            </p:cNvSpPr>
            <p:nvPr/>
          </p:nvSpPr>
          <p:spPr bwMode="auto">
            <a:xfrm flipH="1" flipV="1">
              <a:off x="1138418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385"/>
            <p:cNvSpPr>
              <a:spLocks noChangeArrowheads="1"/>
            </p:cNvSpPr>
            <p:nvPr/>
          </p:nvSpPr>
          <p:spPr bwMode="auto">
            <a:xfrm flipH="1" flipV="1">
              <a:off x="11384189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92"/>
            <p:cNvSpPr>
              <a:spLocks noChangeArrowheads="1"/>
            </p:cNvSpPr>
            <p:nvPr/>
          </p:nvSpPr>
          <p:spPr bwMode="auto">
            <a:xfrm flipH="1" flipV="1">
              <a:off x="11066688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93"/>
            <p:cNvSpPr>
              <a:spLocks noChangeArrowheads="1"/>
            </p:cNvSpPr>
            <p:nvPr/>
          </p:nvSpPr>
          <p:spPr bwMode="auto">
            <a:xfrm flipH="1" flipV="1">
              <a:off x="11066688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394"/>
            <p:cNvSpPr>
              <a:spLocks noChangeArrowheads="1"/>
            </p:cNvSpPr>
            <p:nvPr/>
          </p:nvSpPr>
          <p:spPr bwMode="auto">
            <a:xfrm flipH="1" flipV="1">
              <a:off x="11066688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95"/>
            <p:cNvSpPr>
              <a:spLocks noChangeArrowheads="1"/>
            </p:cNvSpPr>
            <p:nvPr/>
          </p:nvSpPr>
          <p:spPr bwMode="auto">
            <a:xfrm flipH="1" flipV="1">
              <a:off x="11066688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97"/>
            <p:cNvSpPr>
              <a:spLocks noChangeArrowheads="1"/>
            </p:cNvSpPr>
            <p:nvPr/>
          </p:nvSpPr>
          <p:spPr bwMode="auto">
            <a:xfrm flipH="1" flipV="1">
              <a:off x="11066688" y="5360987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98"/>
            <p:cNvSpPr>
              <a:spLocks noChangeArrowheads="1"/>
            </p:cNvSpPr>
            <p:nvPr/>
          </p:nvSpPr>
          <p:spPr bwMode="auto">
            <a:xfrm flipH="1" flipV="1">
              <a:off x="11066688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99"/>
            <p:cNvSpPr>
              <a:spLocks noChangeArrowheads="1"/>
            </p:cNvSpPr>
            <p:nvPr/>
          </p:nvSpPr>
          <p:spPr bwMode="auto">
            <a:xfrm flipH="1" flipV="1">
              <a:off x="11066688" y="4837113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406"/>
            <p:cNvSpPr>
              <a:spLocks noChangeArrowheads="1"/>
            </p:cNvSpPr>
            <p:nvPr/>
          </p:nvSpPr>
          <p:spPr bwMode="auto">
            <a:xfrm flipH="1" flipV="1">
              <a:off x="10753951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407"/>
            <p:cNvSpPr>
              <a:spLocks noChangeArrowheads="1"/>
            </p:cNvSpPr>
            <p:nvPr/>
          </p:nvSpPr>
          <p:spPr bwMode="auto">
            <a:xfrm flipH="1" flipV="1">
              <a:off x="10753951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409"/>
            <p:cNvSpPr>
              <a:spLocks noChangeArrowheads="1"/>
            </p:cNvSpPr>
            <p:nvPr/>
          </p:nvSpPr>
          <p:spPr bwMode="auto">
            <a:xfrm flipH="1" flipV="1">
              <a:off x="10753951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416"/>
            <p:cNvSpPr>
              <a:spLocks noChangeArrowheads="1"/>
            </p:cNvSpPr>
            <p:nvPr/>
          </p:nvSpPr>
          <p:spPr bwMode="auto">
            <a:xfrm flipH="1" flipV="1">
              <a:off x="1043645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17"/>
            <p:cNvSpPr>
              <a:spLocks noChangeArrowheads="1"/>
            </p:cNvSpPr>
            <p:nvPr/>
          </p:nvSpPr>
          <p:spPr bwMode="auto">
            <a:xfrm flipH="1" flipV="1">
              <a:off x="10436451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8"/>
            <p:cNvSpPr>
              <a:spLocks noChangeArrowheads="1"/>
            </p:cNvSpPr>
            <p:nvPr/>
          </p:nvSpPr>
          <p:spPr bwMode="auto">
            <a:xfrm flipH="1" flipV="1">
              <a:off x="1043645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20"/>
            <p:cNvSpPr>
              <a:spLocks noChangeArrowheads="1"/>
            </p:cNvSpPr>
            <p:nvPr/>
          </p:nvSpPr>
          <p:spPr bwMode="auto">
            <a:xfrm flipH="1" flipV="1">
              <a:off x="10436451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27"/>
            <p:cNvSpPr>
              <a:spLocks noChangeArrowheads="1"/>
            </p:cNvSpPr>
            <p:nvPr/>
          </p:nvSpPr>
          <p:spPr bwMode="auto">
            <a:xfrm flipH="1" flipV="1">
              <a:off x="10122126" y="6665912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28"/>
            <p:cNvSpPr>
              <a:spLocks noChangeArrowheads="1"/>
            </p:cNvSpPr>
            <p:nvPr/>
          </p:nvSpPr>
          <p:spPr bwMode="auto">
            <a:xfrm flipH="1" flipV="1">
              <a:off x="10122126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35"/>
            <p:cNvSpPr>
              <a:spLocks noChangeArrowheads="1"/>
            </p:cNvSpPr>
            <p:nvPr/>
          </p:nvSpPr>
          <p:spPr bwMode="auto">
            <a:xfrm flipH="1" flipV="1">
              <a:off x="9804626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37"/>
            <p:cNvSpPr>
              <a:spLocks noChangeArrowheads="1"/>
            </p:cNvSpPr>
            <p:nvPr/>
          </p:nvSpPr>
          <p:spPr bwMode="auto">
            <a:xfrm flipH="1" flipV="1">
              <a:off x="9804626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38"/>
            <p:cNvSpPr>
              <a:spLocks noChangeArrowheads="1"/>
            </p:cNvSpPr>
            <p:nvPr/>
          </p:nvSpPr>
          <p:spPr bwMode="auto">
            <a:xfrm flipH="1" flipV="1">
              <a:off x="9804626" y="5883275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440"/>
            <p:cNvSpPr>
              <a:spLocks noChangeArrowheads="1"/>
            </p:cNvSpPr>
            <p:nvPr/>
          </p:nvSpPr>
          <p:spPr bwMode="auto">
            <a:xfrm flipH="1" flipV="1">
              <a:off x="9804626" y="5360987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441"/>
            <p:cNvSpPr>
              <a:spLocks noChangeArrowheads="1"/>
            </p:cNvSpPr>
            <p:nvPr/>
          </p:nvSpPr>
          <p:spPr bwMode="auto">
            <a:xfrm flipH="1" flipV="1">
              <a:off x="9804626" y="5099050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448"/>
            <p:cNvSpPr>
              <a:spLocks noChangeArrowheads="1"/>
            </p:cNvSpPr>
            <p:nvPr/>
          </p:nvSpPr>
          <p:spPr bwMode="auto">
            <a:xfrm flipH="1" flipV="1">
              <a:off x="948871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449"/>
            <p:cNvSpPr>
              <a:spLocks noChangeArrowheads="1"/>
            </p:cNvSpPr>
            <p:nvPr/>
          </p:nvSpPr>
          <p:spPr bwMode="auto">
            <a:xfrm flipH="1" flipV="1">
              <a:off x="9488714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451"/>
            <p:cNvSpPr>
              <a:spLocks noChangeArrowheads="1"/>
            </p:cNvSpPr>
            <p:nvPr/>
          </p:nvSpPr>
          <p:spPr bwMode="auto">
            <a:xfrm flipH="1" flipV="1">
              <a:off x="948871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459"/>
            <p:cNvSpPr>
              <a:spLocks noChangeArrowheads="1"/>
            </p:cNvSpPr>
            <p:nvPr/>
          </p:nvSpPr>
          <p:spPr bwMode="auto">
            <a:xfrm flipH="1" flipV="1">
              <a:off x="917438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460"/>
            <p:cNvSpPr>
              <a:spLocks noChangeArrowheads="1"/>
            </p:cNvSpPr>
            <p:nvPr/>
          </p:nvSpPr>
          <p:spPr bwMode="auto">
            <a:xfrm flipH="1" flipV="1">
              <a:off x="917438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461"/>
            <p:cNvSpPr>
              <a:spLocks noChangeArrowheads="1"/>
            </p:cNvSpPr>
            <p:nvPr/>
          </p:nvSpPr>
          <p:spPr bwMode="auto">
            <a:xfrm flipH="1" flipV="1">
              <a:off x="9174389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468"/>
            <p:cNvSpPr>
              <a:spLocks noChangeArrowheads="1"/>
            </p:cNvSpPr>
            <p:nvPr/>
          </p:nvSpPr>
          <p:spPr bwMode="auto">
            <a:xfrm flipH="1" flipV="1">
              <a:off x="8856889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469"/>
            <p:cNvSpPr>
              <a:spLocks noChangeArrowheads="1"/>
            </p:cNvSpPr>
            <p:nvPr/>
          </p:nvSpPr>
          <p:spPr bwMode="auto">
            <a:xfrm flipH="1" flipV="1">
              <a:off x="8856889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471"/>
            <p:cNvSpPr>
              <a:spLocks noChangeArrowheads="1"/>
            </p:cNvSpPr>
            <p:nvPr/>
          </p:nvSpPr>
          <p:spPr bwMode="auto">
            <a:xfrm flipH="1" flipV="1">
              <a:off x="885688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472"/>
            <p:cNvSpPr>
              <a:spLocks noChangeArrowheads="1"/>
            </p:cNvSpPr>
            <p:nvPr/>
          </p:nvSpPr>
          <p:spPr bwMode="auto">
            <a:xfrm flipH="1" flipV="1">
              <a:off x="8856889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479"/>
            <p:cNvSpPr>
              <a:spLocks noChangeArrowheads="1"/>
            </p:cNvSpPr>
            <p:nvPr/>
          </p:nvSpPr>
          <p:spPr bwMode="auto">
            <a:xfrm flipH="1" flipV="1">
              <a:off x="854256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480"/>
            <p:cNvSpPr>
              <a:spLocks noChangeArrowheads="1"/>
            </p:cNvSpPr>
            <p:nvPr/>
          </p:nvSpPr>
          <p:spPr bwMode="auto">
            <a:xfrm flipH="1" flipV="1">
              <a:off x="85425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481"/>
            <p:cNvSpPr>
              <a:spLocks noChangeArrowheads="1"/>
            </p:cNvSpPr>
            <p:nvPr/>
          </p:nvSpPr>
          <p:spPr bwMode="auto">
            <a:xfrm flipH="1" flipV="1">
              <a:off x="8542564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482"/>
            <p:cNvSpPr>
              <a:spLocks noChangeArrowheads="1"/>
            </p:cNvSpPr>
            <p:nvPr/>
          </p:nvSpPr>
          <p:spPr bwMode="auto">
            <a:xfrm flipH="1" flipV="1">
              <a:off x="8542564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483"/>
            <p:cNvSpPr>
              <a:spLocks noChangeArrowheads="1"/>
            </p:cNvSpPr>
            <p:nvPr/>
          </p:nvSpPr>
          <p:spPr bwMode="auto">
            <a:xfrm flipH="1" flipV="1">
              <a:off x="8542564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484"/>
            <p:cNvSpPr>
              <a:spLocks noChangeArrowheads="1"/>
            </p:cNvSpPr>
            <p:nvPr/>
          </p:nvSpPr>
          <p:spPr bwMode="auto">
            <a:xfrm flipH="1" flipV="1">
              <a:off x="8542564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485"/>
            <p:cNvSpPr>
              <a:spLocks noChangeArrowheads="1"/>
            </p:cNvSpPr>
            <p:nvPr/>
          </p:nvSpPr>
          <p:spPr bwMode="auto">
            <a:xfrm flipH="1" flipV="1">
              <a:off x="8542564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492"/>
            <p:cNvSpPr>
              <a:spLocks noChangeArrowheads="1"/>
            </p:cNvSpPr>
            <p:nvPr/>
          </p:nvSpPr>
          <p:spPr bwMode="auto">
            <a:xfrm flipH="1" flipV="1">
              <a:off x="8225063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493"/>
            <p:cNvSpPr>
              <a:spLocks noChangeArrowheads="1"/>
            </p:cNvSpPr>
            <p:nvPr/>
          </p:nvSpPr>
          <p:spPr bwMode="auto">
            <a:xfrm flipH="1" flipV="1">
              <a:off x="8225063" y="6403975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501"/>
            <p:cNvSpPr>
              <a:spLocks noChangeArrowheads="1"/>
            </p:cNvSpPr>
            <p:nvPr/>
          </p:nvSpPr>
          <p:spPr bwMode="auto">
            <a:xfrm flipH="1" flipV="1">
              <a:off x="7912326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502"/>
            <p:cNvSpPr>
              <a:spLocks noChangeArrowheads="1"/>
            </p:cNvSpPr>
            <p:nvPr/>
          </p:nvSpPr>
          <p:spPr bwMode="auto">
            <a:xfrm flipH="1" flipV="1">
              <a:off x="7912326" y="6145213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503"/>
            <p:cNvSpPr>
              <a:spLocks noChangeArrowheads="1"/>
            </p:cNvSpPr>
            <p:nvPr/>
          </p:nvSpPr>
          <p:spPr bwMode="auto">
            <a:xfrm flipH="1" flipV="1">
              <a:off x="7912326" y="5883275"/>
              <a:ext cx="187325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510"/>
            <p:cNvSpPr>
              <a:spLocks noChangeArrowheads="1"/>
            </p:cNvSpPr>
            <p:nvPr/>
          </p:nvSpPr>
          <p:spPr bwMode="auto">
            <a:xfrm flipH="1" flipV="1">
              <a:off x="7594826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511"/>
            <p:cNvSpPr>
              <a:spLocks noChangeArrowheads="1"/>
            </p:cNvSpPr>
            <p:nvPr/>
          </p:nvSpPr>
          <p:spPr bwMode="auto">
            <a:xfrm flipH="1" flipV="1">
              <a:off x="7594826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519"/>
            <p:cNvSpPr>
              <a:spLocks noChangeArrowheads="1"/>
            </p:cNvSpPr>
            <p:nvPr/>
          </p:nvSpPr>
          <p:spPr bwMode="auto">
            <a:xfrm flipH="1" flipV="1">
              <a:off x="727732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520"/>
            <p:cNvSpPr>
              <a:spLocks noChangeArrowheads="1"/>
            </p:cNvSpPr>
            <p:nvPr/>
          </p:nvSpPr>
          <p:spPr bwMode="auto">
            <a:xfrm flipH="1" flipV="1">
              <a:off x="7277326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521"/>
            <p:cNvSpPr>
              <a:spLocks noChangeArrowheads="1"/>
            </p:cNvSpPr>
            <p:nvPr/>
          </p:nvSpPr>
          <p:spPr bwMode="auto">
            <a:xfrm flipH="1" flipV="1">
              <a:off x="7277326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522"/>
            <p:cNvSpPr>
              <a:spLocks noChangeArrowheads="1"/>
            </p:cNvSpPr>
            <p:nvPr/>
          </p:nvSpPr>
          <p:spPr bwMode="auto">
            <a:xfrm flipH="1" flipV="1">
              <a:off x="7277326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523"/>
            <p:cNvSpPr>
              <a:spLocks noChangeArrowheads="1"/>
            </p:cNvSpPr>
            <p:nvPr/>
          </p:nvSpPr>
          <p:spPr bwMode="auto">
            <a:xfrm flipH="1" flipV="1">
              <a:off x="7277326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531"/>
            <p:cNvSpPr>
              <a:spLocks noChangeArrowheads="1"/>
            </p:cNvSpPr>
            <p:nvPr/>
          </p:nvSpPr>
          <p:spPr bwMode="auto">
            <a:xfrm flipH="1" flipV="1">
              <a:off x="696300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533"/>
            <p:cNvSpPr>
              <a:spLocks noChangeArrowheads="1"/>
            </p:cNvSpPr>
            <p:nvPr/>
          </p:nvSpPr>
          <p:spPr bwMode="auto">
            <a:xfrm flipH="1" flipV="1">
              <a:off x="69630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534"/>
            <p:cNvSpPr>
              <a:spLocks noChangeArrowheads="1"/>
            </p:cNvSpPr>
            <p:nvPr/>
          </p:nvSpPr>
          <p:spPr bwMode="auto">
            <a:xfrm flipH="1" flipV="1">
              <a:off x="6963001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541"/>
            <p:cNvSpPr>
              <a:spLocks noChangeArrowheads="1"/>
            </p:cNvSpPr>
            <p:nvPr/>
          </p:nvSpPr>
          <p:spPr bwMode="auto">
            <a:xfrm flipH="1" flipV="1">
              <a:off x="6645501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542"/>
            <p:cNvSpPr>
              <a:spLocks noChangeArrowheads="1"/>
            </p:cNvSpPr>
            <p:nvPr/>
          </p:nvSpPr>
          <p:spPr bwMode="auto">
            <a:xfrm flipH="1" flipV="1">
              <a:off x="6645501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543"/>
            <p:cNvSpPr>
              <a:spLocks noChangeArrowheads="1"/>
            </p:cNvSpPr>
            <p:nvPr/>
          </p:nvSpPr>
          <p:spPr bwMode="auto">
            <a:xfrm flipH="1" flipV="1">
              <a:off x="6645501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544"/>
            <p:cNvSpPr>
              <a:spLocks noChangeArrowheads="1"/>
            </p:cNvSpPr>
            <p:nvPr/>
          </p:nvSpPr>
          <p:spPr bwMode="auto">
            <a:xfrm flipH="1" flipV="1">
              <a:off x="6645501" y="5883275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552"/>
            <p:cNvSpPr>
              <a:spLocks noChangeArrowheads="1"/>
            </p:cNvSpPr>
            <p:nvPr/>
          </p:nvSpPr>
          <p:spPr bwMode="auto">
            <a:xfrm flipH="1" flipV="1">
              <a:off x="6332764" y="6403975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564"/>
            <p:cNvSpPr>
              <a:spLocks noChangeArrowheads="1"/>
            </p:cNvSpPr>
            <p:nvPr/>
          </p:nvSpPr>
          <p:spPr bwMode="auto">
            <a:xfrm flipH="1" flipV="1">
              <a:off x="601526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565"/>
            <p:cNvSpPr>
              <a:spLocks noChangeArrowheads="1"/>
            </p:cNvSpPr>
            <p:nvPr/>
          </p:nvSpPr>
          <p:spPr bwMode="auto">
            <a:xfrm flipH="1" flipV="1">
              <a:off x="60152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566"/>
            <p:cNvSpPr>
              <a:spLocks noChangeArrowheads="1"/>
            </p:cNvSpPr>
            <p:nvPr/>
          </p:nvSpPr>
          <p:spPr bwMode="auto">
            <a:xfrm flipH="1" flipV="1">
              <a:off x="601526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573"/>
            <p:cNvSpPr>
              <a:spLocks noChangeArrowheads="1"/>
            </p:cNvSpPr>
            <p:nvPr/>
          </p:nvSpPr>
          <p:spPr bwMode="auto">
            <a:xfrm flipH="1" flipV="1">
              <a:off x="569776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574"/>
            <p:cNvSpPr>
              <a:spLocks noChangeArrowheads="1"/>
            </p:cNvSpPr>
            <p:nvPr/>
          </p:nvSpPr>
          <p:spPr bwMode="auto">
            <a:xfrm flipH="1" flipV="1">
              <a:off x="56977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575"/>
            <p:cNvSpPr>
              <a:spLocks noChangeArrowheads="1"/>
            </p:cNvSpPr>
            <p:nvPr/>
          </p:nvSpPr>
          <p:spPr bwMode="auto">
            <a:xfrm flipH="1" flipV="1">
              <a:off x="569776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582"/>
            <p:cNvSpPr>
              <a:spLocks noChangeArrowheads="1"/>
            </p:cNvSpPr>
            <p:nvPr/>
          </p:nvSpPr>
          <p:spPr bwMode="auto">
            <a:xfrm flipH="1" flipV="1">
              <a:off x="5383438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583"/>
            <p:cNvSpPr>
              <a:spLocks noChangeArrowheads="1"/>
            </p:cNvSpPr>
            <p:nvPr/>
          </p:nvSpPr>
          <p:spPr bwMode="auto">
            <a:xfrm flipH="1" flipV="1">
              <a:off x="5383438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584"/>
            <p:cNvSpPr>
              <a:spLocks noChangeArrowheads="1"/>
            </p:cNvSpPr>
            <p:nvPr/>
          </p:nvSpPr>
          <p:spPr bwMode="auto">
            <a:xfrm flipH="1" flipV="1">
              <a:off x="5383438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586"/>
            <p:cNvSpPr>
              <a:spLocks noChangeArrowheads="1"/>
            </p:cNvSpPr>
            <p:nvPr/>
          </p:nvSpPr>
          <p:spPr bwMode="auto">
            <a:xfrm flipH="1" flipV="1">
              <a:off x="5383438" y="5621338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594"/>
            <p:cNvSpPr>
              <a:spLocks noChangeArrowheads="1"/>
            </p:cNvSpPr>
            <p:nvPr/>
          </p:nvSpPr>
          <p:spPr bwMode="auto">
            <a:xfrm flipH="1" flipV="1">
              <a:off x="506752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596"/>
            <p:cNvSpPr>
              <a:spLocks noChangeArrowheads="1"/>
            </p:cNvSpPr>
            <p:nvPr/>
          </p:nvSpPr>
          <p:spPr bwMode="auto">
            <a:xfrm flipH="1" flipV="1">
              <a:off x="5067526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597"/>
            <p:cNvSpPr>
              <a:spLocks noChangeArrowheads="1"/>
            </p:cNvSpPr>
            <p:nvPr/>
          </p:nvSpPr>
          <p:spPr bwMode="auto">
            <a:xfrm flipH="1" flipV="1">
              <a:off x="5067526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604"/>
            <p:cNvSpPr>
              <a:spLocks noChangeArrowheads="1"/>
            </p:cNvSpPr>
            <p:nvPr/>
          </p:nvSpPr>
          <p:spPr bwMode="auto">
            <a:xfrm flipH="1" flipV="1">
              <a:off x="475320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605"/>
            <p:cNvSpPr>
              <a:spLocks noChangeArrowheads="1"/>
            </p:cNvSpPr>
            <p:nvPr/>
          </p:nvSpPr>
          <p:spPr bwMode="auto">
            <a:xfrm flipH="1" flipV="1">
              <a:off x="4753201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606"/>
            <p:cNvSpPr>
              <a:spLocks noChangeArrowheads="1"/>
            </p:cNvSpPr>
            <p:nvPr/>
          </p:nvSpPr>
          <p:spPr bwMode="auto">
            <a:xfrm flipH="1" flipV="1">
              <a:off x="47532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614"/>
            <p:cNvSpPr>
              <a:spLocks noChangeArrowheads="1"/>
            </p:cNvSpPr>
            <p:nvPr/>
          </p:nvSpPr>
          <p:spPr bwMode="auto">
            <a:xfrm flipH="1" flipV="1">
              <a:off x="4435701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615"/>
            <p:cNvSpPr>
              <a:spLocks noChangeArrowheads="1"/>
            </p:cNvSpPr>
            <p:nvPr/>
          </p:nvSpPr>
          <p:spPr bwMode="auto">
            <a:xfrm flipH="1" flipV="1">
              <a:off x="44357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616"/>
            <p:cNvSpPr>
              <a:spLocks noChangeArrowheads="1"/>
            </p:cNvSpPr>
            <p:nvPr/>
          </p:nvSpPr>
          <p:spPr bwMode="auto">
            <a:xfrm flipH="1" flipV="1">
              <a:off x="4435701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625"/>
            <p:cNvSpPr>
              <a:spLocks noChangeArrowheads="1"/>
            </p:cNvSpPr>
            <p:nvPr/>
          </p:nvSpPr>
          <p:spPr bwMode="auto">
            <a:xfrm flipH="1" flipV="1">
              <a:off x="4121376" y="6665912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Rectangle 626"/>
            <p:cNvSpPr>
              <a:spLocks noChangeArrowheads="1"/>
            </p:cNvSpPr>
            <p:nvPr/>
          </p:nvSpPr>
          <p:spPr bwMode="auto">
            <a:xfrm flipH="1" flipV="1">
              <a:off x="4121376" y="6403975"/>
              <a:ext cx="187325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628"/>
            <p:cNvSpPr>
              <a:spLocks noChangeArrowheads="1"/>
            </p:cNvSpPr>
            <p:nvPr/>
          </p:nvSpPr>
          <p:spPr bwMode="auto">
            <a:xfrm flipH="1" flipV="1">
              <a:off x="4121376" y="5883275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635"/>
            <p:cNvSpPr>
              <a:spLocks noChangeArrowheads="1"/>
            </p:cNvSpPr>
            <p:nvPr/>
          </p:nvSpPr>
          <p:spPr bwMode="auto">
            <a:xfrm flipH="1" flipV="1">
              <a:off x="3803876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Rectangle 636"/>
            <p:cNvSpPr>
              <a:spLocks noChangeArrowheads="1"/>
            </p:cNvSpPr>
            <p:nvPr/>
          </p:nvSpPr>
          <p:spPr bwMode="auto">
            <a:xfrm flipH="1" flipV="1">
              <a:off x="3803876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643"/>
            <p:cNvSpPr>
              <a:spLocks noChangeArrowheads="1"/>
            </p:cNvSpPr>
            <p:nvPr/>
          </p:nvSpPr>
          <p:spPr bwMode="auto">
            <a:xfrm flipH="1" flipV="1">
              <a:off x="3487964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644"/>
            <p:cNvSpPr>
              <a:spLocks noChangeArrowheads="1"/>
            </p:cNvSpPr>
            <p:nvPr/>
          </p:nvSpPr>
          <p:spPr bwMode="auto">
            <a:xfrm flipH="1" flipV="1">
              <a:off x="3487964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645"/>
            <p:cNvSpPr>
              <a:spLocks noChangeArrowheads="1"/>
            </p:cNvSpPr>
            <p:nvPr/>
          </p:nvSpPr>
          <p:spPr bwMode="auto">
            <a:xfrm flipH="1" flipV="1">
              <a:off x="3487964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646"/>
            <p:cNvSpPr>
              <a:spLocks noChangeArrowheads="1"/>
            </p:cNvSpPr>
            <p:nvPr/>
          </p:nvSpPr>
          <p:spPr bwMode="auto">
            <a:xfrm flipH="1" flipV="1">
              <a:off x="3487964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653"/>
            <p:cNvSpPr>
              <a:spLocks noChangeArrowheads="1"/>
            </p:cNvSpPr>
            <p:nvPr/>
          </p:nvSpPr>
          <p:spPr bwMode="auto">
            <a:xfrm flipH="1" flipV="1">
              <a:off x="3173639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655"/>
            <p:cNvSpPr>
              <a:spLocks noChangeArrowheads="1"/>
            </p:cNvSpPr>
            <p:nvPr/>
          </p:nvSpPr>
          <p:spPr bwMode="auto">
            <a:xfrm flipH="1" flipV="1">
              <a:off x="317363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Rectangle 656"/>
            <p:cNvSpPr>
              <a:spLocks noChangeArrowheads="1"/>
            </p:cNvSpPr>
            <p:nvPr/>
          </p:nvSpPr>
          <p:spPr bwMode="auto">
            <a:xfrm flipH="1" flipV="1">
              <a:off x="317363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658"/>
            <p:cNvSpPr>
              <a:spLocks noChangeArrowheads="1"/>
            </p:cNvSpPr>
            <p:nvPr/>
          </p:nvSpPr>
          <p:spPr bwMode="auto">
            <a:xfrm flipH="1" flipV="1">
              <a:off x="3173639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659"/>
            <p:cNvSpPr>
              <a:spLocks noChangeArrowheads="1"/>
            </p:cNvSpPr>
            <p:nvPr/>
          </p:nvSpPr>
          <p:spPr bwMode="auto">
            <a:xfrm flipH="1" flipV="1">
              <a:off x="3173639" y="5099050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ectangle 666"/>
            <p:cNvSpPr>
              <a:spLocks noChangeArrowheads="1"/>
            </p:cNvSpPr>
            <p:nvPr/>
          </p:nvSpPr>
          <p:spPr bwMode="auto">
            <a:xfrm flipH="1" flipV="1">
              <a:off x="285613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ectangle 667"/>
            <p:cNvSpPr>
              <a:spLocks noChangeArrowheads="1"/>
            </p:cNvSpPr>
            <p:nvPr/>
          </p:nvSpPr>
          <p:spPr bwMode="auto">
            <a:xfrm flipH="1" flipV="1">
              <a:off x="285613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668"/>
            <p:cNvSpPr>
              <a:spLocks noChangeArrowheads="1"/>
            </p:cNvSpPr>
            <p:nvPr/>
          </p:nvSpPr>
          <p:spPr bwMode="auto">
            <a:xfrm flipH="1" flipV="1">
              <a:off x="2856139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669"/>
            <p:cNvSpPr>
              <a:spLocks noChangeArrowheads="1"/>
            </p:cNvSpPr>
            <p:nvPr/>
          </p:nvSpPr>
          <p:spPr bwMode="auto">
            <a:xfrm flipH="1" flipV="1">
              <a:off x="2856139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670"/>
            <p:cNvSpPr>
              <a:spLocks noChangeArrowheads="1"/>
            </p:cNvSpPr>
            <p:nvPr/>
          </p:nvSpPr>
          <p:spPr bwMode="auto">
            <a:xfrm flipH="1" flipV="1">
              <a:off x="2856139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671"/>
            <p:cNvSpPr>
              <a:spLocks noChangeArrowheads="1"/>
            </p:cNvSpPr>
            <p:nvPr/>
          </p:nvSpPr>
          <p:spPr bwMode="auto">
            <a:xfrm flipH="1" flipV="1">
              <a:off x="2856139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678"/>
            <p:cNvSpPr>
              <a:spLocks noChangeArrowheads="1"/>
            </p:cNvSpPr>
            <p:nvPr/>
          </p:nvSpPr>
          <p:spPr bwMode="auto">
            <a:xfrm flipH="1" flipV="1">
              <a:off x="2541813" y="6665912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Rectangle 679"/>
            <p:cNvSpPr>
              <a:spLocks noChangeArrowheads="1"/>
            </p:cNvSpPr>
            <p:nvPr/>
          </p:nvSpPr>
          <p:spPr bwMode="auto">
            <a:xfrm flipH="1" flipV="1">
              <a:off x="2541813" y="6403975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Rectangle 681"/>
            <p:cNvSpPr>
              <a:spLocks noChangeArrowheads="1"/>
            </p:cNvSpPr>
            <p:nvPr/>
          </p:nvSpPr>
          <p:spPr bwMode="auto">
            <a:xfrm flipH="1" flipV="1">
              <a:off x="2541813" y="5883275"/>
              <a:ext cx="188913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Rectangle 682"/>
            <p:cNvSpPr>
              <a:spLocks noChangeArrowheads="1"/>
            </p:cNvSpPr>
            <p:nvPr/>
          </p:nvSpPr>
          <p:spPr bwMode="auto">
            <a:xfrm flipH="1" flipV="1">
              <a:off x="2541813" y="5621338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ectangle 683"/>
            <p:cNvSpPr>
              <a:spLocks noChangeArrowheads="1"/>
            </p:cNvSpPr>
            <p:nvPr/>
          </p:nvSpPr>
          <p:spPr bwMode="auto">
            <a:xfrm flipH="1" flipV="1">
              <a:off x="2541813" y="5360987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Rectangle 684"/>
            <p:cNvSpPr>
              <a:spLocks noChangeArrowheads="1"/>
            </p:cNvSpPr>
            <p:nvPr/>
          </p:nvSpPr>
          <p:spPr bwMode="auto">
            <a:xfrm flipH="1" flipV="1">
              <a:off x="2541813" y="5099050"/>
              <a:ext cx="188913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Rectangle 685"/>
            <p:cNvSpPr>
              <a:spLocks noChangeArrowheads="1"/>
            </p:cNvSpPr>
            <p:nvPr/>
          </p:nvSpPr>
          <p:spPr bwMode="auto">
            <a:xfrm flipH="1" flipV="1">
              <a:off x="2541813" y="4837113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Rectangle 692"/>
            <p:cNvSpPr>
              <a:spLocks noChangeArrowheads="1"/>
            </p:cNvSpPr>
            <p:nvPr/>
          </p:nvSpPr>
          <p:spPr bwMode="auto">
            <a:xfrm flipH="1" flipV="1">
              <a:off x="2224313" y="6665912"/>
              <a:ext cx="192088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 693"/>
            <p:cNvSpPr>
              <a:spLocks noChangeArrowheads="1"/>
            </p:cNvSpPr>
            <p:nvPr/>
          </p:nvSpPr>
          <p:spPr bwMode="auto">
            <a:xfrm flipH="1" flipV="1">
              <a:off x="2224313" y="6403975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Rectangle 694"/>
            <p:cNvSpPr>
              <a:spLocks noChangeArrowheads="1"/>
            </p:cNvSpPr>
            <p:nvPr/>
          </p:nvSpPr>
          <p:spPr bwMode="auto">
            <a:xfrm flipH="1" flipV="1">
              <a:off x="2224313" y="6145213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ectangle 695"/>
            <p:cNvSpPr>
              <a:spLocks noChangeArrowheads="1"/>
            </p:cNvSpPr>
            <p:nvPr/>
          </p:nvSpPr>
          <p:spPr bwMode="auto">
            <a:xfrm flipH="1" flipV="1">
              <a:off x="2224313" y="5883275"/>
              <a:ext cx="192088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Rectangle 702"/>
            <p:cNvSpPr>
              <a:spLocks noChangeArrowheads="1"/>
            </p:cNvSpPr>
            <p:nvPr/>
          </p:nvSpPr>
          <p:spPr bwMode="auto">
            <a:xfrm flipH="1" flipV="1">
              <a:off x="1908401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703"/>
            <p:cNvSpPr>
              <a:spLocks noChangeArrowheads="1"/>
            </p:cNvSpPr>
            <p:nvPr/>
          </p:nvSpPr>
          <p:spPr bwMode="auto">
            <a:xfrm flipH="1" flipV="1">
              <a:off x="1908401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Rectangle 704"/>
            <p:cNvSpPr>
              <a:spLocks noChangeArrowheads="1"/>
            </p:cNvSpPr>
            <p:nvPr/>
          </p:nvSpPr>
          <p:spPr bwMode="auto">
            <a:xfrm flipH="1" flipV="1">
              <a:off x="1908401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Rectangle 705"/>
            <p:cNvSpPr>
              <a:spLocks noChangeArrowheads="1"/>
            </p:cNvSpPr>
            <p:nvPr/>
          </p:nvSpPr>
          <p:spPr bwMode="auto">
            <a:xfrm flipH="1" flipV="1">
              <a:off x="1908401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Rectangle 706"/>
            <p:cNvSpPr>
              <a:spLocks noChangeArrowheads="1"/>
            </p:cNvSpPr>
            <p:nvPr/>
          </p:nvSpPr>
          <p:spPr bwMode="auto">
            <a:xfrm flipH="1" flipV="1">
              <a:off x="1908401" y="5621338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Rectangle 713"/>
            <p:cNvSpPr>
              <a:spLocks noChangeArrowheads="1"/>
            </p:cNvSpPr>
            <p:nvPr/>
          </p:nvSpPr>
          <p:spPr bwMode="auto">
            <a:xfrm flipH="1" flipV="1">
              <a:off x="1594076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Rectangle 715"/>
            <p:cNvSpPr>
              <a:spLocks noChangeArrowheads="1"/>
            </p:cNvSpPr>
            <p:nvPr/>
          </p:nvSpPr>
          <p:spPr bwMode="auto">
            <a:xfrm flipH="1" flipV="1">
              <a:off x="1594076" y="6145213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Rectangle 716"/>
            <p:cNvSpPr>
              <a:spLocks noChangeArrowheads="1"/>
            </p:cNvSpPr>
            <p:nvPr/>
          </p:nvSpPr>
          <p:spPr bwMode="auto">
            <a:xfrm flipH="1" flipV="1">
              <a:off x="1594076" y="5883275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Rectangle 717"/>
            <p:cNvSpPr>
              <a:spLocks noChangeArrowheads="1"/>
            </p:cNvSpPr>
            <p:nvPr/>
          </p:nvSpPr>
          <p:spPr bwMode="auto">
            <a:xfrm flipH="1" flipV="1">
              <a:off x="1594076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 718"/>
            <p:cNvSpPr>
              <a:spLocks noChangeArrowheads="1"/>
            </p:cNvSpPr>
            <p:nvPr/>
          </p:nvSpPr>
          <p:spPr bwMode="auto">
            <a:xfrm flipH="1" flipV="1">
              <a:off x="1594076" y="5360987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Rectangle 719"/>
            <p:cNvSpPr>
              <a:spLocks noChangeArrowheads="1"/>
            </p:cNvSpPr>
            <p:nvPr/>
          </p:nvSpPr>
          <p:spPr bwMode="auto">
            <a:xfrm flipH="1" flipV="1">
              <a:off x="1594076" y="5099050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Rectangle 720"/>
            <p:cNvSpPr>
              <a:spLocks noChangeArrowheads="1"/>
            </p:cNvSpPr>
            <p:nvPr/>
          </p:nvSpPr>
          <p:spPr bwMode="auto">
            <a:xfrm flipH="1" flipV="1">
              <a:off x="1594076" y="48371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Rectangle 727"/>
            <p:cNvSpPr>
              <a:spLocks noChangeArrowheads="1"/>
            </p:cNvSpPr>
            <p:nvPr/>
          </p:nvSpPr>
          <p:spPr bwMode="auto">
            <a:xfrm flipH="1" flipV="1">
              <a:off x="1276576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Rectangle 728"/>
            <p:cNvSpPr>
              <a:spLocks noChangeArrowheads="1"/>
            </p:cNvSpPr>
            <p:nvPr/>
          </p:nvSpPr>
          <p:spPr bwMode="auto">
            <a:xfrm flipH="1" flipV="1">
              <a:off x="1276576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729"/>
            <p:cNvSpPr>
              <a:spLocks noChangeArrowheads="1"/>
            </p:cNvSpPr>
            <p:nvPr/>
          </p:nvSpPr>
          <p:spPr bwMode="auto">
            <a:xfrm flipH="1" flipV="1">
              <a:off x="1276576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Rectangle 730"/>
            <p:cNvSpPr>
              <a:spLocks noChangeArrowheads="1"/>
            </p:cNvSpPr>
            <p:nvPr/>
          </p:nvSpPr>
          <p:spPr bwMode="auto">
            <a:xfrm flipH="1" flipV="1">
              <a:off x="1276576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Rectangle 731"/>
            <p:cNvSpPr>
              <a:spLocks noChangeArrowheads="1"/>
            </p:cNvSpPr>
            <p:nvPr/>
          </p:nvSpPr>
          <p:spPr bwMode="auto">
            <a:xfrm flipH="1" flipV="1">
              <a:off x="1276576" y="5621338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Rectangle 732"/>
            <p:cNvSpPr>
              <a:spLocks noChangeArrowheads="1"/>
            </p:cNvSpPr>
            <p:nvPr/>
          </p:nvSpPr>
          <p:spPr bwMode="auto">
            <a:xfrm flipH="1" flipV="1">
              <a:off x="1276576" y="5360987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733"/>
            <p:cNvSpPr>
              <a:spLocks noChangeArrowheads="1"/>
            </p:cNvSpPr>
            <p:nvPr/>
          </p:nvSpPr>
          <p:spPr bwMode="auto">
            <a:xfrm flipH="1" flipV="1">
              <a:off x="1276576" y="5099050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Rectangle 740"/>
            <p:cNvSpPr>
              <a:spLocks noChangeArrowheads="1"/>
            </p:cNvSpPr>
            <p:nvPr/>
          </p:nvSpPr>
          <p:spPr bwMode="auto">
            <a:xfrm flipH="1" flipV="1">
              <a:off x="962251" y="6665912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Rectangle 747"/>
            <p:cNvSpPr>
              <a:spLocks noChangeArrowheads="1"/>
            </p:cNvSpPr>
            <p:nvPr/>
          </p:nvSpPr>
          <p:spPr bwMode="auto">
            <a:xfrm flipH="1" flipV="1">
              <a:off x="64633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Rectangle 748"/>
            <p:cNvSpPr>
              <a:spLocks noChangeArrowheads="1"/>
            </p:cNvSpPr>
            <p:nvPr/>
          </p:nvSpPr>
          <p:spPr bwMode="auto">
            <a:xfrm flipH="1" flipV="1">
              <a:off x="646339" y="6403975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Rectangle 749"/>
            <p:cNvSpPr>
              <a:spLocks noChangeArrowheads="1"/>
            </p:cNvSpPr>
            <p:nvPr/>
          </p:nvSpPr>
          <p:spPr bwMode="auto">
            <a:xfrm flipH="1" flipV="1">
              <a:off x="646339" y="6145213"/>
              <a:ext cx="190500" cy="190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Rectangle 757"/>
            <p:cNvSpPr>
              <a:spLocks noChangeArrowheads="1"/>
            </p:cNvSpPr>
            <p:nvPr/>
          </p:nvSpPr>
          <p:spPr bwMode="auto">
            <a:xfrm flipH="1" flipV="1">
              <a:off x="328839" y="6665912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758"/>
            <p:cNvSpPr>
              <a:spLocks noChangeArrowheads="1"/>
            </p:cNvSpPr>
            <p:nvPr/>
          </p:nvSpPr>
          <p:spPr bwMode="auto">
            <a:xfrm flipH="1" flipV="1">
              <a:off x="328839" y="6403975"/>
              <a:ext cx="190500" cy="192088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760"/>
            <p:cNvSpPr>
              <a:spLocks noChangeArrowheads="1"/>
            </p:cNvSpPr>
            <p:nvPr/>
          </p:nvSpPr>
          <p:spPr bwMode="auto">
            <a:xfrm flipH="1" flipV="1">
              <a:off x="328839" y="5883275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Rectangle 767"/>
            <p:cNvSpPr>
              <a:spLocks noChangeArrowheads="1"/>
            </p:cNvSpPr>
            <p:nvPr/>
          </p:nvSpPr>
          <p:spPr bwMode="auto">
            <a:xfrm flipH="1" flipV="1">
              <a:off x="14514" y="6665912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 flipH="1">
            <a:off x="6350" y="-3401"/>
            <a:ext cx="12192000" cy="2020887"/>
            <a:chOff x="14514" y="-3401"/>
            <a:chExt cx="12192000" cy="2020887"/>
          </a:xfrm>
          <a:solidFill>
            <a:schemeClr val="bg1">
              <a:alpha val="65000"/>
            </a:schemeClr>
          </a:solidFill>
        </p:grpSpPr>
        <p:sp>
          <p:nvSpPr>
            <p:cNvPr id="185" name="Rectangle 361"/>
            <p:cNvSpPr>
              <a:spLocks noChangeArrowheads="1"/>
            </p:cNvSpPr>
            <p:nvPr/>
          </p:nvSpPr>
          <p:spPr bwMode="auto">
            <a:xfrm rot="10800000" flipV="1">
              <a:off x="12016014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Rectangle 363"/>
            <p:cNvSpPr>
              <a:spLocks noChangeArrowheads="1"/>
            </p:cNvSpPr>
            <p:nvPr/>
          </p:nvSpPr>
          <p:spPr bwMode="auto">
            <a:xfrm rot="10800000" flipV="1">
              <a:off x="120160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Rectangle 364"/>
            <p:cNvSpPr>
              <a:spLocks noChangeArrowheads="1"/>
            </p:cNvSpPr>
            <p:nvPr/>
          </p:nvSpPr>
          <p:spPr bwMode="auto">
            <a:xfrm rot="10800000" flipV="1">
              <a:off x="1201601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Rectangle 365"/>
            <p:cNvSpPr>
              <a:spLocks noChangeArrowheads="1"/>
            </p:cNvSpPr>
            <p:nvPr/>
          </p:nvSpPr>
          <p:spPr bwMode="auto">
            <a:xfrm rot="10800000" flipV="1">
              <a:off x="12016014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Rectangle 366"/>
            <p:cNvSpPr>
              <a:spLocks noChangeArrowheads="1"/>
            </p:cNvSpPr>
            <p:nvPr/>
          </p:nvSpPr>
          <p:spPr bwMode="auto">
            <a:xfrm rot="10800000" flipV="1">
              <a:off x="12016014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Rectangle 373"/>
            <p:cNvSpPr>
              <a:spLocks noChangeArrowheads="1"/>
            </p:cNvSpPr>
            <p:nvPr/>
          </p:nvSpPr>
          <p:spPr bwMode="auto">
            <a:xfrm rot="10800000" flipV="1">
              <a:off x="11701689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374"/>
            <p:cNvSpPr>
              <a:spLocks noChangeArrowheads="1"/>
            </p:cNvSpPr>
            <p:nvPr/>
          </p:nvSpPr>
          <p:spPr bwMode="auto">
            <a:xfrm rot="10800000" flipV="1">
              <a:off x="11701689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Rectangle 381"/>
            <p:cNvSpPr>
              <a:spLocks noChangeArrowheads="1"/>
            </p:cNvSpPr>
            <p:nvPr/>
          </p:nvSpPr>
          <p:spPr bwMode="auto">
            <a:xfrm rot="10800000" flipV="1">
              <a:off x="1138418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Rectangle 382"/>
            <p:cNvSpPr>
              <a:spLocks noChangeArrowheads="1"/>
            </p:cNvSpPr>
            <p:nvPr/>
          </p:nvSpPr>
          <p:spPr bwMode="auto">
            <a:xfrm rot="10800000" flipV="1">
              <a:off x="113841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383"/>
            <p:cNvSpPr>
              <a:spLocks noChangeArrowheads="1"/>
            </p:cNvSpPr>
            <p:nvPr/>
          </p:nvSpPr>
          <p:spPr bwMode="auto">
            <a:xfrm rot="10800000" flipV="1">
              <a:off x="1138418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384"/>
            <p:cNvSpPr>
              <a:spLocks noChangeArrowheads="1"/>
            </p:cNvSpPr>
            <p:nvPr/>
          </p:nvSpPr>
          <p:spPr bwMode="auto">
            <a:xfrm rot="10800000" flipV="1">
              <a:off x="1138418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Rectangle 385"/>
            <p:cNvSpPr>
              <a:spLocks noChangeArrowheads="1"/>
            </p:cNvSpPr>
            <p:nvPr/>
          </p:nvSpPr>
          <p:spPr bwMode="auto">
            <a:xfrm rot="10800000" flipV="1">
              <a:off x="113841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Rectangle 392"/>
            <p:cNvSpPr>
              <a:spLocks noChangeArrowheads="1"/>
            </p:cNvSpPr>
            <p:nvPr/>
          </p:nvSpPr>
          <p:spPr bwMode="auto">
            <a:xfrm rot="10800000" flipV="1">
              <a:off x="11066688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Rectangle 393"/>
            <p:cNvSpPr>
              <a:spLocks noChangeArrowheads="1"/>
            </p:cNvSpPr>
            <p:nvPr/>
          </p:nvSpPr>
          <p:spPr bwMode="auto">
            <a:xfrm rot="10800000" flipV="1">
              <a:off x="11066688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Rectangle 394"/>
            <p:cNvSpPr>
              <a:spLocks noChangeArrowheads="1"/>
            </p:cNvSpPr>
            <p:nvPr/>
          </p:nvSpPr>
          <p:spPr bwMode="auto">
            <a:xfrm rot="10800000" flipV="1">
              <a:off x="11066688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Rectangle 395"/>
            <p:cNvSpPr>
              <a:spLocks noChangeArrowheads="1"/>
            </p:cNvSpPr>
            <p:nvPr/>
          </p:nvSpPr>
          <p:spPr bwMode="auto">
            <a:xfrm rot="10800000" flipV="1">
              <a:off x="11066688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Rectangle 396"/>
            <p:cNvSpPr>
              <a:spLocks noChangeArrowheads="1"/>
            </p:cNvSpPr>
            <p:nvPr/>
          </p:nvSpPr>
          <p:spPr bwMode="auto">
            <a:xfrm rot="10800000" flipV="1">
              <a:off x="11066688" y="1042761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Rectangle 397"/>
            <p:cNvSpPr>
              <a:spLocks noChangeArrowheads="1"/>
            </p:cNvSpPr>
            <p:nvPr/>
          </p:nvSpPr>
          <p:spPr bwMode="auto">
            <a:xfrm rot="10800000" flipV="1">
              <a:off x="11066688" y="1301524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Rectangle 398"/>
            <p:cNvSpPr>
              <a:spLocks noChangeArrowheads="1"/>
            </p:cNvSpPr>
            <p:nvPr/>
          </p:nvSpPr>
          <p:spPr bwMode="auto">
            <a:xfrm rot="10800000" flipV="1">
              <a:off x="11066688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Rectangle 399"/>
            <p:cNvSpPr>
              <a:spLocks noChangeArrowheads="1"/>
            </p:cNvSpPr>
            <p:nvPr/>
          </p:nvSpPr>
          <p:spPr bwMode="auto">
            <a:xfrm rot="10800000" flipV="1">
              <a:off x="11066688" y="18269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Rectangle 406"/>
            <p:cNvSpPr>
              <a:spLocks noChangeArrowheads="1"/>
            </p:cNvSpPr>
            <p:nvPr/>
          </p:nvSpPr>
          <p:spPr bwMode="auto">
            <a:xfrm rot="10800000" flipV="1">
              <a:off x="107539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Rectangle 407"/>
            <p:cNvSpPr>
              <a:spLocks noChangeArrowheads="1"/>
            </p:cNvSpPr>
            <p:nvPr/>
          </p:nvSpPr>
          <p:spPr bwMode="auto">
            <a:xfrm rot="10800000" flipV="1">
              <a:off x="1075395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Rectangle 409"/>
            <p:cNvSpPr>
              <a:spLocks noChangeArrowheads="1"/>
            </p:cNvSpPr>
            <p:nvPr/>
          </p:nvSpPr>
          <p:spPr bwMode="auto">
            <a:xfrm rot="10800000" flipV="1">
              <a:off x="1075395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416"/>
            <p:cNvSpPr>
              <a:spLocks noChangeArrowheads="1"/>
            </p:cNvSpPr>
            <p:nvPr/>
          </p:nvSpPr>
          <p:spPr bwMode="auto">
            <a:xfrm rot="10800000" flipV="1">
              <a:off x="10436451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Rectangle 417"/>
            <p:cNvSpPr>
              <a:spLocks noChangeArrowheads="1"/>
            </p:cNvSpPr>
            <p:nvPr/>
          </p:nvSpPr>
          <p:spPr bwMode="auto">
            <a:xfrm rot="10800000" flipV="1">
              <a:off x="1043645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Rectangle 418"/>
            <p:cNvSpPr>
              <a:spLocks noChangeArrowheads="1"/>
            </p:cNvSpPr>
            <p:nvPr/>
          </p:nvSpPr>
          <p:spPr bwMode="auto">
            <a:xfrm rot="10800000" flipV="1">
              <a:off x="1043645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Rectangle 419"/>
            <p:cNvSpPr>
              <a:spLocks noChangeArrowheads="1"/>
            </p:cNvSpPr>
            <p:nvPr/>
          </p:nvSpPr>
          <p:spPr bwMode="auto">
            <a:xfrm rot="10800000" flipV="1">
              <a:off x="1043645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Rectangle 420"/>
            <p:cNvSpPr>
              <a:spLocks noChangeArrowheads="1"/>
            </p:cNvSpPr>
            <p:nvPr/>
          </p:nvSpPr>
          <p:spPr bwMode="auto">
            <a:xfrm rot="10800000" flipV="1">
              <a:off x="10436451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Rectangle 427"/>
            <p:cNvSpPr>
              <a:spLocks noChangeArrowheads="1"/>
            </p:cNvSpPr>
            <p:nvPr/>
          </p:nvSpPr>
          <p:spPr bwMode="auto">
            <a:xfrm rot="10800000" flipV="1">
              <a:off x="10122126" y="-3401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428"/>
            <p:cNvSpPr>
              <a:spLocks noChangeArrowheads="1"/>
            </p:cNvSpPr>
            <p:nvPr/>
          </p:nvSpPr>
          <p:spPr bwMode="auto">
            <a:xfrm rot="10800000" flipV="1">
              <a:off x="10122126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Rectangle 435"/>
            <p:cNvSpPr>
              <a:spLocks noChangeArrowheads="1"/>
            </p:cNvSpPr>
            <p:nvPr/>
          </p:nvSpPr>
          <p:spPr bwMode="auto">
            <a:xfrm rot="10800000" flipV="1">
              <a:off x="9804626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Rectangle 436"/>
            <p:cNvSpPr>
              <a:spLocks noChangeArrowheads="1"/>
            </p:cNvSpPr>
            <p:nvPr/>
          </p:nvSpPr>
          <p:spPr bwMode="auto">
            <a:xfrm rot="10800000" flipV="1">
              <a:off x="9804626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Rectangle 437"/>
            <p:cNvSpPr>
              <a:spLocks noChangeArrowheads="1"/>
            </p:cNvSpPr>
            <p:nvPr/>
          </p:nvSpPr>
          <p:spPr bwMode="auto">
            <a:xfrm rot="10800000" flipV="1">
              <a:off x="9804626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Rectangle 438"/>
            <p:cNvSpPr>
              <a:spLocks noChangeArrowheads="1"/>
            </p:cNvSpPr>
            <p:nvPr/>
          </p:nvSpPr>
          <p:spPr bwMode="auto">
            <a:xfrm rot="10800000" flipV="1">
              <a:off x="9804626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Rectangle 439"/>
            <p:cNvSpPr>
              <a:spLocks noChangeArrowheads="1"/>
            </p:cNvSpPr>
            <p:nvPr/>
          </p:nvSpPr>
          <p:spPr bwMode="auto">
            <a:xfrm rot="10800000" flipV="1">
              <a:off x="9804626" y="1042761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Rectangle 440"/>
            <p:cNvSpPr>
              <a:spLocks noChangeArrowheads="1"/>
            </p:cNvSpPr>
            <p:nvPr/>
          </p:nvSpPr>
          <p:spPr bwMode="auto">
            <a:xfrm rot="10800000" flipV="1">
              <a:off x="9804626" y="1301524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Rectangle 441"/>
            <p:cNvSpPr>
              <a:spLocks noChangeArrowheads="1"/>
            </p:cNvSpPr>
            <p:nvPr/>
          </p:nvSpPr>
          <p:spPr bwMode="auto">
            <a:xfrm rot="10800000" flipV="1">
              <a:off x="9804626" y="156346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Rectangle 449"/>
            <p:cNvSpPr>
              <a:spLocks noChangeArrowheads="1"/>
            </p:cNvSpPr>
            <p:nvPr/>
          </p:nvSpPr>
          <p:spPr bwMode="auto">
            <a:xfrm rot="10800000" flipV="1">
              <a:off x="948871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Rectangle 450"/>
            <p:cNvSpPr>
              <a:spLocks noChangeArrowheads="1"/>
            </p:cNvSpPr>
            <p:nvPr/>
          </p:nvSpPr>
          <p:spPr bwMode="auto">
            <a:xfrm rot="10800000" flipV="1">
              <a:off x="948871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Rectangle 451"/>
            <p:cNvSpPr>
              <a:spLocks noChangeArrowheads="1"/>
            </p:cNvSpPr>
            <p:nvPr/>
          </p:nvSpPr>
          <p:spPr bwMode="auto">
            <a:xfrm rot="10800000" flipV="1">
              <a:off x="948871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Rectangle 458"/>
            <p:cNvSpPr>
              <a:spLocks noChangeArrowheads="1"/>
            </p:cNvSpPr>
            <p:nvPr/>
          </p:nvSpPr>
          <p:spPr bwMode="auto">
            <a:xfrm rot="10800000" flipV="1">
              <a:off x="917438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Rectangle 459"/>
            <p:cNvSpPr>
              <a:spLocks noChangeArrowheads="1"/>
            </p:cNvSpPr>
            <p:nvPr/>
          </p:nvSpPr>
          <p:spPr bwMode="auto">
            <a:xfrm rot="10800000" flipV="1">
              <a:off x="917438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Rectangle 460"/>
            <p:cNvSpPr>
              <a:spLocks noChangeArrowheads="1"/>
            </p:cNvSpPr>
            <p:nvPr/>
          </p:nvSpPr>
          <p:spPr bwMode="auto">
            <a:xfrm rot="10800000" flipV="1">
              <a:off x="917438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Rectangle 461"/>
            <p:cNvSpPr>
              <a:spLocks noChangeArrowheads="1"/>
            </p:cNvSpPr>
            <p:nvPr/>
          </p:nvSpPr>
          <p:spPr bwMode="auto">
            <a:xfrm rot="10800000" flipV="1">
              <a:off x="917438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468"/>
            <p:cNvSpPr>
              <a:spLocks noChangeArrowheads="1"/>
            </p:cNvSpPr>
            <p:nvPr/>
          </p:nvSpPr>
          <p:spPr bwMode="auto">
            <a:xfrm rot="10800000" flipV="1">
              <a:off x="8856889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ectangle 469"/>
            <p:cNvSpPr>
              <a:spLocks noChangeArrowheads="1"/>
            </p:cNvSpPr>
            <p:nvPr/>
          </p:nvSpPr>
          <p:spPr bwMode="auto">
            <a:xfrm rot="10800000" flipV="1">
              <a:off x="885688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Rectangle 471"/>
            <p:cNvSpPr>
              <a:spLocks noChangeArrowheads="1"/>
            </p:cNvSpPr>
            <p:nvPr/>
          </p:nvSpPr>
          <p:spPr bwMode="auto">
            <a:xfrm rot="10800000" flipV="1">
              <a:off x="885688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Rectangle 472"/>
            <p:cNvSpPr>
              <a:spLocks noChangeArrowheads="1"/>
            </p:cNvSpPr>
            <p:nvPr/>
          </p:nvSpPr>
          <p:spPr bwMode="auto">
            <a:xfrm rot="10800000" flipV="1">
              <a:off x="8856889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Rectangle 479"/>
            <p:cNvSpPr>
              <a:spLocks noChangeArrowheads="1"/>
            </p:cNvSpPr>
            <p:nvPr/>
          </p:nvSpPr>
          <p:spPr bwMode="auto">
            <a:xfrm rot="10800000" flipV="1">
              <a:off x="85425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ectangle 480"/>
            <p:cNvSpPr>
              <a:spLocks noChangeArrowheads="1"/>
            </p:cNvSpPr>
            <p:nvPr/>
          </p:nvSpPr>
          <p:spPr bwMode="auto">
            <a:xfrm rot="10800000" flipV="1">
              <a:off x="854256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Rectangle 481"/>
            <p:cNvSpPr>
              <a:spLocks noChangeArrowheads="1"/>
            </p:cNvSpPr>
            <p:nvPr/>
          </p:nvSpPr>
          <p:spPr bwMode="auto">
            <a:xfrm rot="10800000" flipV="1">
              <a:off x="8542564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Rectangle 483"/>
            <p:cNvSpPr>
              <a:spLocks noChangeArrowheads="1"/>
            </p:cNvSpPr>
            <p:nvPr/>
          </p:nvSpPr>
          <p:spPr bwMode="auto">
            <a:xfrm rot="10800000" flipV="1">
              <a:off x="8542564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Rectangle 484"/>
            <p:cNvSpPr>
              <a:spLocks noChangeArrowheads="1"/>
            </p:cNvSpPr>
            <p:nvPr/>
          </p:nvSpPr>
          <p:spPr bwMode="auto">
            <a:xfrm rot="10800000" flipV="1">
              <a:off x="8542564" y="1301524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Rectangle 485"/>
            <p:cNvSpPr>
              <a:spLocks noChangeArrowheads="1"/>
            </p:cNvSpPr>
            <p:nvPr/>
          </p:nvSpPr>
          <p:spPr bwMode="auto">
            <a:xfrm rot="10800000" flipV="1">
              <a:off x="8542564" y="156346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Rectangle 492"/>
            <p:cNvSpPr>
              <a:spLocks noChangeArrowheads="1"/>
            </p:cNvSpPr>
            <p:nvPr/>
          </p:nvSpPr>
          <p:spPr bwMode="auto">
            <a:xfrm rot="10800000" flipV="1">
              <a:off x="8225063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Rectangle 493"/>
            <p:cNvSpPr>
              <a:spLocks noChangeArrowheads="1"/>
            </p:cNvSpPr>
            <p:nvPr/>
          </p:nvSpPr>
          <p:spPr bwMode="auto">
            <a:xfrm rot="10800000" flipV="1">
              <a:off x="8225063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Rectangle 500"/>
            <p:cNvSpPr>
              <a:spLocks noChangeArrowheads="1"/>
            </p:cNvSpPr>
            <p:nvPr/>
          </p:nvSpPr>
          <p:spPr bwMode="auto">
            <a:xfrm rot="10800000" flipV="1">
              <a:off x="7912326" y="-3401"/>
              <a:ext cx="187325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Rectangle 502"/>
            <p:cNvSpPr>
              <a:spLocks noChangeArrowheads="1"/>
            </p:cNvSpPr>
            <p:nvPr/>
          </p:nvSpPr>
          <p:spPr bwMode="auto">
            <a:xfrm rot="10800000" flipV="1">
              <a:off x="7912326" y="518886"/>
              <a:ext cx="187325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503"/>
            <p:cNvSpPr>
              <a:spLocks noChangeArrowheads="1"/>
            </p:cNvSpPr>
            <p:nvPr/>
          </p:nvSpPr>
          <p:spPr bwMode="auto">
            <a:xfrm rot="10800000" flipV="1">
              <a:off x="7912326" y="780824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Rectangle 510"/>
            <p:cNvSpPr>
              <a:spLocks noChangeArrowheads="1"/>
            </p:cNvSpPr>
            <p:nvPr/>
          </p:nvSpPr>
          <p:spPr bwMode="auto">
            <a:xfrm rot="10800000" flipV="1">
              <a:off x="75948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Rectangle 511"/>
            <p:cNvSpPr>
              <a:spLocks noChangeArrowheads="1"/>
            </p:cNvSpPr>
            <p:nvPr/>
          </p:nvSpPr>
          <p:spPr bwMode="auto">
            <a:xfrm rot="10800000" flipV="1">
              <a:off x="7594826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512"/>
            <p:cNvSpPr>
              <a:spLocks noChangeArrowheads="1"/>
            </p:cNvSpPr>
            <p:nvPr/>
          </p:nvSpPr>
          <p:spPr bwMode="auto">
            <a:xfrm rot="10800000" flipV="1">
              <a:off x="759482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Rectangle 519"/>
            <p:cNvSpPr>
              <a:spLocks noChangeArrowheads="1"/>
            </p:cNvSpPr>
            <p:nvPr/>
          </p:nvSpPr>
          <p:spPr bwMode="auto">
            <a:xfrm rot="10800000" flipV="1">
              <a:off x="7277326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Rectangle 520"/>
            <p:cNvSpPr>
              <a:spLocks noChangeArrowheads="1"/>
            </p:cNvSpPr>
            <p:nvPr/>
          </p:nvSpPr>
          <p:spPr bwMode="auto">
            <a:xfrm rot="10800000" flipV="1">
              <a:off x="727732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Rectangle 521"/>
            <p:cNvSpPr>
              <a:spLocks noChangeArrowheads="1"/>
            </p:cNvSpPr>
            <p:nvPr/>
          </p:nvSpPr>
          <p:spPr bwMode="auto">
            <a:xfrm rot="10800000" flipV="1">
              <a:off x="727732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Rectangle 522"/>
            <p:cNvSpPr>
              <a:spLocks noChangeArrowheads="1"/>
            </p:cNvSpPr>
            <p:nvPr/>
          </p:nvSpPr>
          <p:spPr bwMode="auto">
            <a:xfrm rot="10800000" flipV="1">
              <a:off x="727732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Rectangle 523"/>
            <p:cNvSpPr>
              <a:spLocks noChangeArrowheads="1"/>
            </p:cNvSpPr>
            <p:nvPr/>
          </p:nvSpPr>
          <p:spPr bwMode="auto">
            <a:xfrm rot="10800000" flipV="1">
              <a:off x="727732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Rectangle 531"/>
            <p:cNvSpPr>
              <a:spLocks noChangeArrowheads="1"/>
            </p:cNvSpPr>
            <p:nvPr/>
          </p:nvSpPr>
          <p:spPr bwMode="auto">
            <a:xfrm rot="10800000" flipV="1">
              <a:off x="69630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Rectangle 532"/>
            <p:cNvSpPr>
              <a:spLocks noChangeArrowheads="1"/>
            </p:cNvSpPr>
            <p:nvPr/>
          </p:nvSpPr>
          <p:spPr bwMode="auto">
            <a:xfrm rot="10800000" flipV="1">
              <a:off x="696300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Rectangle 534"/>
            <p:cNvSpPr>
              <a:spLocks noChangeArrowheads="1"/>
            </p:cNvSpPr>
            <p:nvPr/>
          </p:nvSpPr>
          <p:spPr bwMode="auto">
            <a:xfrm rot="10800000" flipV="1">
              <a:off x="6963001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Rectangle 541"/>
            <p:cNvSpPr>
              <a:spLocks noChangeArrowheads="1"/>
            </p:cNvSpPr>
            <p:nvPr/>
          </p:nvSpPr>
          <p:spPr bwMode="auto">
            <a:xfrm rot="10800000" flipV="1">
              <a:off x="6645501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Rectangle 542"/>
            <p:cNvSpPr>
              <a:spLocks noChangeArrowheads="1"/>
            </p:cNvSpPr>
            <p:nvPr/>
          </p:nvSpPr>
          <p:spPr bwMode="auto">
            <a:xfrm rot="10800000" flipV="1">
              <a:off x="6645501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Rectangle 543"/>
            <p:cNvSpPr>
              <a:spLocks noChangeArrowheads="1"/>
            </p:cNvSpPr>
            <p:nvPr/>
          </p:nvSpPr>
          <p:spPr bwMode="auto">
            <a:xfrm rot="10800000" flipV="1">
              <a:off x="6645501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Rectangle 544"/>
            <p:cNvSpPr>
              <a:spLocks noChangeArrowheads="1"/>
            </p:cNvSpPr>
            <p:nvPr/>
          </p:nvSpPr>
          <p:spPr bwMode="auto">
            <a:xfrm rot="10800000" flipV="1">
              <a:off x="6645501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Rectangle 552"/>
            <p:cNvSpPr>
              <a:spLocks noChangeArrowheads="1"/>
            </p:cNvSpPr>
            <p:nvPr/>
          </p:nvSpPr>
          <p:spPr bwMode="auto">
            <a:xfrm rot="10800000" flipV="1">
              <a:off x="6332764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Rectangle 564"/>
            <p:cNvSpPr>
              <a:spLocks noChangeArrowheads="1"/>
            </p:cNvSpPr>
            <p:nvPr/>
          </p:nvSpPr>
          <p:spPr bwMode="auto">
            <a:xfrm rot="10800000" flipV="1">
              <a:off x="6015264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Rectangle 565"/>
            <p:cNvSpPr>
              <a:spLocks noChangeArrowheads="1"/>
            </p:cNvSpPr>
            <p:nvPr/>
          </p:nvSpPr>
          <p:spPr bwMode="auto">
            <a:xfrm rot="10800000" flipV="1">
              <a:off x="60152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Rectangle 566"/>
            <p:cNvSpPr>
              <a:spLocks noChangeArrowheads="1"/>
            </p:cNvSpPr>
            <p:nvPr/>
          </p:nvSpPr>
          <p:spPr bwMode="auto">
            <a:xfrm rot="10800000" flipV="1">
              <a:off x="6015264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Rectangle 573"/>
            <p:cNvSpPr>
              <a:spLocks noChangeArrowheads="1"/>
            </p:cNvSpPr>
            <p:nvPr/>
          </p:nvSpPr>
          <p:spPr bwMode="auto">
            <a:xfrm rot="10800000" flipV="1">
              <a:off x="569776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Rectangle 574"/>
            <p:cNvSpPr>
              <a:spLocks noChangeArrowheads="1"/>
            </p:cNvSpPr>
            <p:nvPr/>
          </p:nvSpPr>
          <p:spPr bwMode="auto">
            <a:xfrm rot="10800000" flipV="1">
              <a:off x="5697764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Rectangle 582"/>
            <p:cNvSpPr>
              <a:spLocks noChangeArrowheads="1"/>
            </p:cNvSpPr>
            <p:nvPr/>
          </p:nvSpPr>
          <p:spPr bwMode="auto">
            <a:xfrm rot="10800000" flipV="1">
              <a:off x="5383438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Rectangle 583"/>
            <p:cNvSpPr>
              <a:spLocks noChangeArrowheads="1"/>
            </p:cNvSpPr>
            <p:nvPr/>
          </p:nvSpPr>
          <p:spPr bwMode="auto">
            <a:xfrm rot="10800000" flipV="1">
              <a:off x="5383438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Rectangle 584"/>
            <p:cNvSpPr>
              <a:spLocks noChangeArrowheads="1"/>
            </p:cNvSpPr>
            <p:nvPr/>
          </p:nvSpPr>
          <p:spPr bwMode="auto">
            <a:xfrm rot="10800000" flipV="1">
              <a:off x="5383438" y="518886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Rectangle 585"/>
            <p:cNvSpPr>
              <a:spLocks noChangeArrowheads="1"/>
            </p:cNvSpPr>
            <p:nvPr/>
          </p:nvSpPr>
          <p:spPr bwMode="auto">
            <a:xfrm rot="10800000" flipV="1">
              <a:off x="5383438" y="780824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Rectangle 586"/>
            <p:cNvSpPr>
              <a:spLocks noChangeArrowheads="1"/>
            </p:cNvSpPr>
            <p:nvPr/>
          </p:nvSpPr>
          <p:spPr bwMode="auto">
            <a:xfrm rot="10800000" flipV="1">
              <a:off x="5383438" y="1042761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Rectangle 594"/>
            <p:cNvSpPr>
              <a:spLocks noChangeArrowheads="1"/>
            </p:cNvSpPr>
            <p:nvPr/>
          </p:nvSpPr>
          <p:spPr bwMode="auto">
            <a:xfrm rot="10800000" flipV="1">
              <a:off x="506752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Rectangle 596"/>
            <p:cNvSpPr>
              <a:spLocks noChangeArrowheads="1"/>
            </p:cNvSpPr>
            <p:nvPr/>
          </p:nvSpPr>
          <p:spPr bwMode="auto">
            <a:xfrm rot="10800000" flipV="1">
              <a:off x="506752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Rectangle 597"/>
            <p:cNvSpPr>
              <a:spLocks noChangeArrowheads="1"/>
            </p:cNvSpPr>
            <p:nvPr/>
          </p:nvSpPr>
          <p:spPr bwMode="auto">
            <a:xfrm rot="10800000" flipV="1">
              <a:off x="5067526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Rectangle 604"/>
            <p:cNvSpPr>
              <a:spLocks noChangeArrowheads="1"/>
            </p:cNvSpPr>
            <p:nvPr/>
          </p:nvSpPr>
          <p:spPr bwMode="auto">
            <a:xfrm rot="10800000" flipV="1">
              <a:off x="47532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Rectangle 605"/>
            <p:cNvSpPr>
              <a:spLocks noChangeArrowheads="1"/>
            </p:cNvSpPr>
            <p:nvPr/>
          </p:nvSpPr>
          <p:spPr bwMode="auto">
            <a:xfrm rot="10800000" flipV="1">
              <a:off x="4753201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Rectangle 606"/>
            <p:cNvSpPr>
              <a:spLocks noChangeArrowheads="1"/>
            </p:cNvSpPr>
            <p:nvPr/>
          </p:nvSpPr>
          <p:spPr bwMode="auto">
            <a:xfrm rot="10800000" flipV="1">
              <a:off x="4753201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Rectangle 614"/>
            <p:cNvSpPr>
              <a:spLocks noChangeArrowheads="1"/>
            </p:cNvSpPr>
            <p:nvPr/>
          </p:nvSpPr>
          <p:spPr bwMode="auto">
            <a:xfrm rot="10800000" flipV="1">
              <a:off x="44357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Rectangle 615"/>
            <p:cNvSpPr>
              <a:spLocks noChangeArrowheads="1"/>
            </p:cNvSpPr>
            <p:nvPr/>
          </p:nvSpPr>
          <p:spPr bwMode="auto">
            <a:xfrm rot="10800000" flipV="1">
              <a:off x="4435701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Rectangle 616"/>
            <p:cNvSpPr>
              <a:spLocks noChangeArrowheads="1"/>
            </p:cNvSpPr>
            <p:nvPr/>
          </p:nvSpPr>
          <p:spPr bwMode="auto">
            <a:xfrm rot="10800000" flipV="1">
              <a:off x="443570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Rectangle 625"/>
            <p:cNvSpPr>
              <a:spLocks noChangeArrowheads="1"/>
            </p:cNvSpPr>
            <p:nvPr/>
          </p:nvSpPr>
          <p:spPr bwMode="auto">
            <a:xfrm rot="10800000" flipV="1">
              <a:off x="4121376" y="-3401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Rectangle 626"/>
            <p:cNvSpPr>
              <a:spLocks noChangeArrowheads="1"/>
            </p:cNvSpPr>
            <p:nvPr/>
          </p:nvSpPr>
          <p:spPr bwMode="auto">
            <a:xfrm rot="10800000" flipV="1">
              <a:off x="4121376" y="258536"/>
              <a:ext cx="187325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Rectangle 628"/>
            <p:cNvSpPr>
              <a:spLocks noChangeArrowheads="1"/>
            </p:cNvSpPr>
            <p:nvPr/>
          </p:nvSpPr>
          <p:spPr bwMode="auto">
            <a:xfrm rot="10800000" flipV="1">
              <a:off x="4121376" y="780824"/>
              <a:ext cx="187325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Rectangle 635"/>
            <p:cNvSpPr>
              <a:spLocks noChangeArrowheads="1"/>
            </p:cNvSpPr>
            <p:nvPr/>
          </p:nvSpPr>
          <p:spPr bwMode="auto">
            <a:xfrm rot="10800000" flipV="1">
              <a:off x="3803876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Rectangle 636"/>
            <p:cNvSpPr>
              <a:spLocks noChangeArrowheads="1"/>
            </p:cNvSpPr>
            <p:nvPr/>
          </p:nvSpPr>
          <p:spPr bwMode="auto">
            <a:xfrm rot="10800000" flipV="1">
              <a:off x="3803876" y="258536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Rectangle 644"/>
            <p:cNvSpPr>
              <a:spLocks noChangeArrowheads="1"/>
            </p:cNvSpPr>
            <p:nvPr/>
          </p:nvSpPr>
          <p:spPr bwMode="auto">
            <a:xfrm rot="10800000" flipV="1">
              <a:off x="3487964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Rectangle 645"/>
            <p:cNvSpPr>
              <a:spLocks noChangeArrowheads="1"/>
            </p:cNvSpPr>
            <p:nvPr/>
          </p:nvSpPr>
          <p:spPr bwMode="auto">
            <a:xfrm rot="10800000" flipV="1">
              <a:off x="3487964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Rectangle 646"/>
            <p:cNvSpPr>
              <a:spLocks noChangeArrowheads="1"/>
            </p:cNvSpPr>
            <p:nvPr/>
          </p:nvSpPr>
          <p:spPr bwMode="auto">
            <a:xfrm rot="10800000" flipV="1">
              <a:off x="3487964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Rectangle 653"/>
            <p:cNvSpPr>
              <a:spLocks noChangeArrowheads="1"/>
            </p:cNvSpPr>
            <p:nvPr/>
          </p:nvSpPr>
          <p:spPr bwMode="auto">
            <a:xfrm rot="10800000" flipV="1">
              <a:off x="31736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Rectangle 654"/>
            <p:cNvSpPr>
              <a:spLocks noChangeArrowheads="1"/>
            </p:cNvSpPr>
            <p:nvPr/>
          </p:nvSpPr>
          <p:spPr bwMode="auto">
            <a:xfrm rot="10800000" flipV="1">
              <a:off x="31736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Rectangle 655"/>
            <p:cNvSpPr>
              <a:spLocks noChangeArrowheads="1"/>
            </p:cNvSpPr>
            <p:nvPr/>
          </p:nvSpPr>
          <p:spPr bwMode="auto">
            <a:xfrm rot="10800000" flipV="1">
              <a:off x="317363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Rectangle 656"/>
            <p:cNvSpPr>
              <a:spLocks noChangeArrowheads="1"/>
            </p:cNvSpPr>
            <p:nvPr/>
          </p:nvSpPr>
          <p:spPr bwMode="auto">
            <a:xfrm rot="10800000" flipV="1">
              <a:off x="3173639" y="780824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Rectangle 657"/>
            <p:cNvSpPr>
              <a:spLocks noChangeArrowheads="1"/>
            </p:cNvSpPr>
            <p:nvPr/>
          </p:nvSpPr>
          <p:spPr bwMode="auto">
            <a:xfrm rot="10800000" flipV="1">
              <a:off x="3173639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Rectangle 659"/>
            <p:cNvSpPr>
              <a:spLocks noChangeArrowheads="1"/>
            </p:cNvSpPr>
            <p:nvPr/>
          </p:nvSpPr>
          <p:spPr bwMode="auto">
            <a:xfrm rot="10800000" flipV="1">
              <a:off x="3173639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Rectangle 666"/>
            <p:cNvSpPr>
              <a:spLocks noChangeArrowheads="1"/>
            </p:cNvSpPr>
            <p:nvPr/>
          </p:nvSpPr>
          <p:spPr bwMode="auto">
            <a:xfrm rot="10800000" flipV="1">
              <a:off x="28561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Rectangle 667"/>
            <p:cNvSpPr>
              <a:spLocks noChangeArrowheads="1"/>
            </p:cNvSpPr>
            <p:nvPr/>
          </p:nvSpPr>
          <p:spPr bwMode="auto">
            <a:xfrm rot="10800000" flipV="1">
              <a:off x="2856139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Rectangle 668"/>
            <p:cNvSpPr>
              <a:spLocks noChangeArrowheads="1"/>
            </p:cNvSpPr>
            <p:nvPr/>
          </p:nvSpPr>
          <p:spPr bwMode="auto">
            <a:xfrm rot="10800000" flipV="1">
              <a:off x="2856139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Rectangle 670"/>
            <p:cNvSpPr>
              <a:spLocks noChangeArrowheads="1"/>
            </p:cNvSpPr>
            <p:nvPr/>
          </p:nvSpPr>
          <p:spPr bwMode="auto">
            <a:xfrm rot="10800000" flipV="1">
              <a:off x="2856139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Rectangle 671"/>
            <p:cNvSpPr>
              <a:spLocks noChangeArrowheads="1"/>
            </p:cNvSpPr>
            <p:nvPr/>
          </p:nvSpPr>
          <p:spPr bwMode="auto">
            <a:xfrm rot="10800000" flipV="1">
              <a:off x="2856139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Rectangle 678"/>
            <p:cNvSpPr>
              <a:spLocks noChangeArrowheads="1"/>
            </p:cNvSpPr>
            <p:nvPr/>
          </p:nvSpPr>
          <p:spPr bwMode="auto">
            <a:xfrm rot="10800000" flipV="1">
              <a:off x="2541813" y="-3401"/>
              <a:ext cx="188913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Rectangle 679"/>
            <p:cNvSpPr>
              <a:spLocks noChangeArrowheads="1"/>
            </p:cNvSpPr>
            <p:nvPr/>
          </p:nvSpPr>
          <p:spPr bwMode="auto">
            <a:xfrm rot="10800000" flipV="1">
              <a:off x="2541813" y="258536"/>
              <a:ext cx="188913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Rectangle 680"/>
            <p:cNvSpPr>
              <a:spLocks noChangeArrowheads="1"/>
            </p:cNvSpPr>
            <p:nvPr/>
          </p:nvSpPr>
          <p:spPr bwMode="auto">
            <a:xfrm rot="10800000" flipV="1">
              <a:off x="2541813" y="518886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Rectangle 681"/>
            <p:cNvSpPr>
              <a:spLocks noChangeArrowheads="1"/>
            </p:cNvSpPr>
            <p:nvPr/>
          </p:nvSpPr>
          <p:spPr bwMode="auto">
            <a:xfrm rot="10800000" flipV="1">
              <a:off x="2541813" y="780824"/>
              <a:ext cx="188913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Rectangle 682"/>
            <p:cNvSpPr>
              <a:spLocks noChangeArrowheads="1"/>
            </p:cNvSpPr>
            <p:nvPr/>
          </p:nvSpPr>
          <p:spPr bwMode="auto">
            <a:xfrm rot="10800000" flipV="1">
              <a:off x="2541813" y="1042761"/>
              <a:ext cx="188913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Rectangle 684"/>
            <p:cNvSpPr>
              <a:spLocks noChangeArrowheads="1"/>
            </p:cNvSpPr>
            <p:nvPr/>
          </p:nvSpPr>
          <p:spPr bwMode="auto">
            <a:xfrm rot="10800000" flipV="1">
              <a:off x="2541813" y="1563461"/>
              <a:ext cx="188913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Rectangle 685"/>
            <p:cNvSpPr>
              <a:spLocks noChangeArrowheads="1"/>
            </p:cNvSpPr>
            <p:nvPr/>
          </p:nvSpPr>
          <p:spPr bwMode="auto">
            <a:xfrm rot="10800000" flipV="1">
              <a:off x="2541813" y="1826986"/>
              <a:ext cx="188913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Rectangle 692"/>
            <p:cNvSpPr>
              <a:spLocks noChangeArrowheads="1"/>
            </p:cNvSpPr>
            <p:nvPr/>
          </p:nvSpPr>
          <p:spPr bwMode="auto">
            <a:xfrm rot="10800000" flipV="1">
              <a:off x="2224313" y="-3401"/>
              <a:ext cx="192088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Rectangle 693"/>
            <p:cNvSpPr>
              <a:spLocks noChangeArrowheads="1"/>
            </p:cNvSpPr>
            <p:nvPr/>
          </p:nvSpPr>
          <p:spPr bwMode="auto">
            <a:xfrm rot="10800000" flipV="1">
              <a:off x="2224313" y="258536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Rectangle 694"/>
            <p:cNvSpPr>
              <a:spLocks noChangeArrowheads="1"/>
            </p:cNvSpPr>
            <p:nvPr/>
          </p:nvSpPr>
          <p:spPr bwMode="auto">
            <a:xfrm rot="10800000" flipV="1">
              <a:off x="2224313" y="518886"/>
              <a:ext cx="192088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Rectangle 695"/>
            <p:cNvSpPr>
              <a:spLocks noChangeArrowheads="1"/>
            </p:cNvSpPr>
            <p:nvPr/>
          </p:nvSpPr>
          <p:spPr bwMode="auto">
            <a:xfrm rot="10800000" flipV="1">
              <a:off x="2224313" y="780824"/>
              <a:ext cx="192088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Rectangle 702"/>
            <p:cNvSpPr>
              <a:spLocks noChangeArrowheads="1"/>
            </p:cNvSpPr>
            <p:nvPr/>
          </p:nvSpPr>
          <p:spPr bwMode="auto">
            <a:xfrm rot="10800000" flipV="1">
              <a:off x="1908401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Rectangle 703"/>
            <p:cNvSpPr>
              <a:spLocks noChangeArrowheads="1"/>
            </p:cNvSpPr>
            <p:nvPr/>
          </p:nvSpPr>
          <p:spPr bwMode="auto">
            <a:xfrm rot="10800000" flipV="1">
              <a:off x="1908401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Rectangle 705"/>
            <p:cNvSpPr>
              <a:spLocks noChangeArrowheads="1"/>
            </p:cNvSpPr>
            <p:nvPr/>
          </p:nvSpPr>
          <p:spPr bwMode="auto">
            <a:xfrm rot="10800000" flipV="1">
              <a:off x="1908401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Rectangle 706"/>
            <p:cNvSpPr>
              <a:spLocks noChangeArrowheads="1"/>
            </p:cNvSpPr>
            <p:nvPr/>
          </p:nvSpPr>
          <p:spPr bwMode="auto">
            <a:xfrm rot="10800000" flipV="1">
              <a:off x="1908401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Rectangle 713"/>
            <p:cNvSpPr>
              <a:spLocks noChangeArrowheads="1"/>
            </p:cNvSpPr>
            <p:nvPr/>
          </p:nvSpPr>
          <p:spPr bwMode="auto">
            <a:xfrm rot="10800000" flipV="1">
              <a:off x="1594076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Rectangle 714"/>
            <p:cNvSpPr>
              <a:spLocks noChangeArrowheads="1"/>
            </p:cNvSpPr>
            <p:nvPr/>
          </p:nvSpPr>
          <p:spPr bwMode="auto">
            <a:xfrm rot="10800000" flipV="1">
              <a:off x="1594076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Rectangle 715"/>
            <p:cNvSpPr>
              <a:spLocks noChangeArrowheads="1"/>
            </p:cNvSpPr>
            <p:nvPr/>
          </p:nvSpPr>
          <p:spPr bwMode="auto">
            <a:xfrm rot="10800000" flipV="1">
              <a:off x="1594076" y="518886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Rectangle 716"/>
            <p:cNvSpPr>
              <a:spLocks noChangeArrowheads="1"/>
            </p:cNvSpPr>
            <p:nvPr/>
          </p:nvSpPr>
          <p:spPr bwMode="auto">
            <a:xfrm rot="10800000" flipV="1">
              <a:off x="159407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Rectangle 717"/>
            <p:cNvSpPr>
              <a:spLocks noChangeArrowheads="1"/>
            </p:cNvSpPr>
            <p:nvPr/>
          </p:nvSpPr>
          <p:spPr bwMode="auto">
            <a:xfrm rot="10800000" flipV="1">
              <a:off x="1594076" y="1042761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Rectangle 718"/>
            <p:cNvSpPr>
              <a:spLocks noChangeArrowheads="1"/>
            </p:cNvSpPr>
            <p:nvPr/>
          </p:nvSpPr>
          <p:spPr bwMode="auto">
            <a:xfrm rot="10800000" flipV="1">
              <a:off x="1594076" y="1301524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Rectangle 719"/>
            <p:cNvSpPr>
              <a:spLocks noChangeArrowheads="1"/>
            </p:cNvSpPr>
            <p:nvPr/>
          </p:nvSpPr>
          <p:spPr bwMode="auto">
            <a:xfrm rot="10800000" flipV="1">
              <a:off x="1594076" y="156346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Rectangle 727"/>
            <p:cNvSpPr>
              <a:spLocks noChangeArrowheads="1"/>
            </p:cNvSpPr>
            <p:nvPr/>
          </p:nvSpPr>
          <p:spPr bwMode="auto">
            <a:xfrm rot="10800000" flipV="1">
              <a:off x="1276576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Rectangle 728"/>
            <p:cNvSpPr>
              <a:spLocks noChangeArrowheads="1"/>
            </p:cNvSpPr>
            <p:nvPr/>
          </p:nvSpPr>
          <p:spPr bwMode="auto">
            <a:xfrm rot="10800000" flipV="1">
              <a:off x="1276576" y="258536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Rectangle 729"/>
            <p:cNvSpPr>
              <a:spLocks noChangeArrowheads="1"/>
            </p:cNvSpPr>
            <p:nvPr/>
          </p:nvSpPr>
          <p:spPr bwMode="auto">
            <a:xfrm rot="10800000" flipV="1">
              <a:off x="1276576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Rectangle 730"/>
            <p:cNvSpPr>
              <a:spLocks noChangeArrowheads="1"/>
            </p:cNvSpPr>
            <p:nvPr/>
          </p:nvSpPr>
          <p:spPr bwMode="auto">
            <a:xfrm rot="10800000" flipV="1">
              <a:off x="1276576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Rectangle 731"/>
            <p:cNvSpPr>
              <a:spLocks noChangeArrowheads="1"/>
            </p:cNvSpPr>
            <p:nvPr/>
          </p:nvSpPr>
          <p:spPr bwMode="auto">
            <a:xfrm rot="10800000" flipV="1">
              <a:off x="1276576" y="1042761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Rectangle 733"/>
            <p:cNvSpPr>
              <a:spLocks noChangeArrowheads="1"/>
            </p:cNvSpPr>
            <p:nvPr/>
          </p:nvSpPr>
          <p:spPr bwMode="auto">
            <a:xfrm rot="10800000" flipV="1">
              <a:off x="1276576" y="156346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Rectangle 740"/>
            <p:cNvSpPr>
              <a:spLocks noChangeArrowheads="1"/>
            </p:cNvSpPr>
            <p:nvPr/>
          </p:nvSpPr>
          <p:spPr bwMode="auto">
            <a:xfrm rot="10800000" flipV="1">
              <a:off x="962251" y="-3401"/>
              <a:ext cx="192088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Rectangle 747"/>
            <p:cNvSpPr>
              <a:spLocks noChangeArrowheads="1"/>
            </p:cNvSpPr>
            <p:nvPr/>
          </p:nvSpPr>
          <p:spPr bwMode="auto">
            <a:xfrm rot="10800000" flipV="1">
              <a:off x="646339" y="-3401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Rectangle 748"/>
            <p:cNvSpPr>
              <a:spLocks noChangeArrowheads="1"/>
            </p:cNvSpPr>
            <p:nvPr/>
          </p:nvSpPr>
          <p:spPr bwMode="auto">
            <a:xfrm rot="10800000" flipV="1">
              <a:off x="6463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Rectangle 749"/>
            <p:cNvSpPr>
              <a:spLocks noChangeArrowheads="1"/>
            </p:cNvSpPr>
            <p:nvPr/>
          </p:nvSpPr>
          <p:spPr bwMode="auto">
            <a:xfrm rot="10800000" flipV="1">
              <a:off x="646339" y="518886"/>
              <a:ext cx="190500" cy="1905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Rectangle 758"/>
            <p:cNvSpPr>
              <a:spLocks noChangeArrowheads="1"/>
            </p:cNvSpPr>
            <p:nvPr/>
          </p:nvSpPr>
          <p:spPr bwMode="auto">
            <a:xfrm rot="10800000" flipV="1">
              <a:off x="328839" y="258536"/>
              <a:ext cx="190500" cy="1920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Rectangle 760"/>
            <p:cNvSpPr>
              <a:spLocks noChangeArrowheads="1"/>
            </p:cNvSpPr>
            <p:nvPr/>
          </p:nvSpPr>
          <p:spPr bwMode="auto">
            <a:xfrm rot="10800000" flipV="1">
              <a:off x="328839" y="780824"/>
              <a:ext cx="190500" cy="190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Rectangle 767"/>
            <p:cNvSpPr>
              <a:spLocks noChangeArrowheads="1"/>
            </p:cNvSpPr>
            <p:nvPr/>
          </p:nvSpPr>
          <p:spPr bwMode="auto">
            <a:xfrm rot="10800000" flipV="1">
              <a:off x="14514" y="-3401"/>
              <a:ext cx="190500" cy="19208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3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Free Style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ean Main Layout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 Layout V2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in Layout V3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in Layout V3B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in Layout Without Bar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ree Style Layout">
  <a:themeElements>
    <a:clrScheme name="Metro Revision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A05024"/>
      </a:hlink>
      <a:folHlink>
        <a:srgbClr val="FEC037"/>
      </a:folHlink>
    </a:clrScheme>
    <a:fontScheme name="Custom 7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12852</TotalTime>
  <Words>1248</Words>
  <Application>Microsoft Office PowerPoint</Application>
  <PresentationFormat>Panorámica</PresentationFormat>
  <Paragraphs>217</Paragraphs>
  <Slides>31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31</vt:i4>
      </vt:variant>
    </vt:vector>
  </HeadingPairs>
  <TitlesOfParts>
    <vt:vector size="48" baseType="lpstr">
      <vt:lpstr>Arial</vt:lpstr>
      <vt:lpstr>Bebas</vt:lpstr>
      <vt:lpstr>Calibri</vt:lpstr>
      <vt:lpstr>Cambria Math</vt:lpstr>
      <vt:lpstr>Comic Sans MS</vt:lpstr>
      <vt:lpstr>Signika Negative</vt:lpstr>
      <vt:lpstr>Tahoma</vt:lpstr>
      <vt:lpstr>Trebuchet MS</vt:lpstr>
      <vt:lpstr>Wingdings</vt:lpstr>
      <vt:lpstr>Wingdings 3</vt:lpstr>
      <vt:lpstr>Free Style</vt:lpstr>
      <vt:lpstr>Clean Main Layout</vt:lpstr>
      <vt:lpstr>Main Layout V2</vt:lpstr>
      <vt:lpstr>Main Layout V3</vt:lpstr>
      <vt:lpstr>Main Layout V3B</vt:lpstr>
      <vt:lpstr>Main Layout Without Bar</vt:lpstr>
      <vt:lpstr>Free Style Layout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Ignacio Amaro Blanco</dc:creator>
  <cp:lastModifiedBy>Mª Fernanda Martínez Barragán</cp:lastModifiedBy>
  <cp:revision>663</cp:revision>
  <dcterms:created xsi:type="dcterms:W3CDTF">2014-11-20T08:00:10Z</dcterms:created>
  <dcterms:modified xsi:type="dcterms:W3CDTF">2020-11-12T06:04:43Z</dcterms:modified>
</cp:coreProperties>
</file>